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0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546" r:id="rId31"/>
    <p:sldId id="547" r:id="rId32"/>
    <p:sldId id="548" r:id="rId33"/>
    <p:sldId id="549" r:id="rId34"/>
    <p:sldId id="550" r:id="rId35"/>
    <p:sldId id="551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552" r:id="rId44"/>
    <p:sldId id="553" r:id="rId45"/>
    <p:sldId id="554" r:id="rId46"/>
    <p:sldId id="555" r:id="rId47"/>
    <p:sldId id="556" r:id="rId48"/>
    <p:sldId id="557" r:id="rId49"/>
    <p:sldId id="558" r:id="rId50"/>
    <p:sldId id="559" r:id="rId51"/>
    <p:sldId id="560" r:id="rId52"/>
    <p:sldId id="561" r:id="rId53"/>
    <p:sldId id="562" r:id="rId54"/>
    <p:sldId id="563" r:id="rId55"/>
    <p:sldId id="564" r:id="rId56"/>
    <p:sldId id="565" r:id="rId57"/>
    <p:sldId id="566" r:id="rId58"/>
    <p:sldId id="567" r:id="rId59"/>
    <p:sldId id="568" r:id="rId60"/>
    <p:sldId id="569" r:id="rId61"/>
    <p:sldId id="570" r:id="rId62"/>
    <p:sldId id="571" r:id="rId63"/>
    <p:sldId id="572" r:id="rId64"/>
    <p:sldId id="573" r:id="rId65"/>
    <p:sldId id="574" r:id="rId66"/>
    <p:sldId id="575" r:id="rId67"/>
    <p:sldId id="605" r:id="rId68"/>
    <p:sldId id="606" r:id="rId69"/>
    <p:sldId id="607" r:id="rId70"/>
    <p:sldId id="608" r:id="rId71"/>
    <p:sldId id="609" r:id="rId72"/>
    <p:sldId id="610" r:id="rId73"/>
    <p:sldId id="615" r:id="rId74"/>
    <p:sldId id="616" r:id="rId75"/>
    <p:sldId id="611" r:id="rId76"/>
    <p:sldId id="612" r:id="rId77"/>
    <p:sldId id="613" r:id="rId78"/>
    <p:sldId id="614" r:id="rId79"/>
    <p:sldId id="576" r:id="rId80"/>
    <p:sldId id="577" r:id="rId81"/>
    <p:sldId id="578" r:id="rId82"/>
    <p:sldId id="579" r:id="rId83"/>
    <p:sldId id="580" r:id="rId84"/>
    <p:sldId id="581" r:id="rId85"/>
    <p:sldId id="582" r:id="rId86"/>
    <p:sldId id="583" r:id="rId87"/>
    <p:sldId id="591" r:id="rId88"/>
    <p:sldId id="584" r:id="rId89"/>
    <p:sldId id="585" r:id="rId90"/>
    <p:sldId id="586" r:id="rId91"/>
    <p:sldId id="587" r:id="rId92"/>
    <p:sldId id="588" r:id="rId93"/>
    <p:sldId id="589" r:id="rId94"/>
    <p:sldId id="590" r:id="rId95"/>
    <p:sldId id="594" r:id="rId96"/>
    <p:sldId id="595" r:id="rId97"/>
    <p:sldId id="596" r:id="rId98"/>
    <p:sldId id="597" r:id="rId99"/>
    <p:sldId id="599" r:id="rId100"/>
    <p:sldId id="600" r:id="rId101"/>
    <p:sldId id="601" r:id="rId102"/>
    <p:sldId id="602" r:id="rId103"/>
    <p:sldId id="604" r:id="rId104"/>
    <p:sldId id="603" r:id="rId105"/>
    <p:sldId id="592" r:id="rId106"/>
  </p:sldIdLst>
  <p:sldSz cx="12192000" cy="6858000"/>
  <p:notesSz cx="6858000" cy="9144000"/>
  <p:embeddedFontLst>
    <p:embeddedFont>
      <p:font typeface="AppleSDGothicNeoB00" panose="02000503000000000000" pitchFamily="2" charset="-127"/>
      <p:regular r:id="rId108"/>
    </p:embeddedFont>
    <p:embeddedFont>
      <p:font typeface="AppleSDGothicNeoM00" panose="02000503000000000000" pitchFamily="2" charset="-127"/>
      <p:regular r:id="rId109"/>
    </p:embeddedFont>
    <p:embeddedFont>
      <p:font typeface="맑은 고딕" panose="020B0503020000020004" pitchFamily="50" charset="-127"/>
      <p:regular r:id="rId110"/>
      <p:bold r:id="rId11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92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46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presProps" Target="presProps.xml"/><Relationship Id="rId16" Type="http://schemas.openxmlformats.org/officeDocument/2006/relationships/slide" Target="slides/slide15.xml"/><Relationship Id="rId107" Type="http://schemas.openxmlformats.org/officeDocument/2006/relationships/notesMaster" Target="notesMasters/notesMaster1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110" Type="http://schemas.openxmlformats.org/officeDocument/2006/relationships/font" Target="fonts/font3.fntdata"/><Relationship Id="rId115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font" Target="fonts/font1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font" Target="fonts/font2.fntdata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388849-A309-4C6D-BED5-5C5D97D8969E}" type="datetimeFigureOut">
              <a:rPr lang="ko-KR" altLang="en-US" smtClean="0"/>
              <a:t>2022-11-28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B93471-9B9F-4F65-A10B-0A54E4C0D4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89238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ECAE2F-443F-4DE8-9501-A2F9492320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12E76D3-517E-44A5-B2F4-351064E827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CE352A4-F613-4F0A-AEBD-66FB938333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C37C8-433E-421E-A730-CA5A73A0FC24}" type="datetimeFigureOut">
              <a:rPr lang="ko-KR" altLang="en-US" smtClean="0"/>
              <a:t>2022-11-28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5B17F34-C5CF-4ABE-9E57-72D7D513B6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FCF818E-28FE-42FF-B940-C2660F21DA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5A72E-6FDF-40E9-86DB-197F620E8F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60144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BCF3B94-1F4F-4334-8727-DBEC4E054B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6ECE7EF-7564-459E-9F03-7AADA740EE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10AC1F4-88D2-4CE3-AE60-42C96C6A8B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C37C8-433E-421E-A730-CA5A73A0FC24}" type="datetimeFigureOut">
              <a:rPr lang="ko-KR" altLang="en-US" smtClean="0"/>
              <a:t>2022-11-28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26A7B53-BAD6-41F1-8932-3F11502952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2F7F538-E7C3-4CD8-94DD-BA86D361E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5A72E-6FDF-40E9-86DB-197F620E8F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58953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9A1C720-8350-4B77-B8D3-ECF2B2993FC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5478389-E184-49D4-AAD1-E1D84E7FF1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704A406-ADF4-4FC9-A753-0A05493F78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C37C8-433E-421E-A730-CA5A73A0FC24}" type="datetimeFigureOut">
              <a:rPr lang="ko-KR" altLang="en-US" smtClean="0"/>
              <a:t>2022-11-28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F13987A-174B-4236-93D8-3A4B85E2D0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05C3296-7C71-4352-9F6F-A7EB2B98C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5A72E-6FDF-40E9-86DB-197F620E8F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39553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FB7997-C6E9-45CB-BFCF-CFE3CAB3CB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831F0BF-40DE-4D52-8329-2260C25BE3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578DE40-83E3-4A06-B4DF-3690300CA3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C37C8-433E-421E-A730-CA5A73A0FC24}" type="datetimeFigureOut">
              <a:rPr lang="ko-KR" altLang="en-US" smtClean="0"/>
              <a:t>2022-11-28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2F99802-9169-4CD6-A708-40A005E7A4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B10F420-C6BB-45C2-B938-A17F6498F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5A72E-6FDF-40E9-86DB-197F620E8F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94776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93A6EA-CA0A-4F50-AE5B-185546611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782F473-911C-464B-A962-CE58D44B22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4BE4B0F-C693-488B-B0D5-47BB9F8C44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C37C8-433E-421E-A730-CA5A73A0FC24}" type="datetimeFigureOut">
              <a:rPr lang="ko-KR" altLang="en-US" smtClean="0"/>
              <a:t>2022-11-28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7566C7F-5ACA-442B-BC96-00C98E1407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3BA4DAE-C6D8-4D5B-A119-2E4D73D300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5A72E-6FDF-40E9-86DB-197F620E8F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03725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D10BD09-12EC-4326-B8CC-0151997ED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C5B2C5-9EC1-44B4-AC97-A0E495FF5A2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B7EDF1F-EEBE-46EA-AD9F-B69D395BFF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F284B66-FB1B-4571-A530-2A5B77FA6E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C37C8-433E-421E-A730-CA5A73A0FC24}" type="datetimeFigureOut">
              <a:rPr lang="ko-KR" altLang="en-US" smtClean="0"/>
              <a:t>2022-11-28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799AB1A-71A5-4A82-8279-EC2B527938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3A09184-19B2-4C8A-B1EE-5E7C1738FA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5A72E-6FDF-40E9-86DB-197F620E8F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10454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0F3BAA-72F8-4502-9371-CC4EEE5408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9E2311E-CAD0-432C-ABAA-308A6B7575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D994510-BF69-4F05-BE8A-CE219E54759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2D494F6-38E9-4B23-AFB5-E7FE4122CE0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440E62C-E1EB-49C6-BD5A-37470F73B8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B772103-3DF9-4C3E-B719-63E364012B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C37C8-433E-421E-A730-CA5A73A0FC24}" type="datetimeFigureOut">
              <a:rPr lang="ko-KR" altLang="en-US" smtClean="0"/>
              <a:t>2022-11-28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DE8F60C-D17A-41AD-B3FD-0AAD06D06A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22255F8-763E-4698-9AA4-99C5948DE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5A72E-6FDF-40E9-86DB-197F620E8F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89407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AF0BED-A6AE-43C2-856E-F49E92197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6A67F33-541D-41B3-8113-7EC24B4D66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C37C8-433E-421E-A730-CA5A73A0FC24}" type="datetimeFigureOut">
              <a:rPr lang="ko-KR" altLang="en-US" smtClean="0"/>
              <a:t>2022-11-28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40C2E25-ECBA-4A39-80FA-4890040737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446EF25-57B7-402F-B530-2DEFA7574B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5A72E-6FDF-40E9-86DB-197F620E8F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33223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3F4CF76-057D-436D-A139-C69EB17F2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C37C8-433E-421E-A730-CA5A73A0FC24}" type="datetimeFigureOut">
              <a:rPr lang="ko-KR" altLang="en-US" smtClean="0"/>
              <a:t>2022-11-28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65C84234-7557-47F9-892A-322F62B4D3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E70DA0A-45A8-45ED-AB92-01B54FAAB2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5A72E-6FDF-40E9-86DB-197F620E8F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81386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AE06A6-8148-4DA3-90BA-F2E50634E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41BD3BD-491A-4052-914C-9A9BD5A035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6E81A4F-6EBD-4C8F-B248-AFEDDFF52D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DE4300C-5559-44B7-BC87-335494025B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C37C8-433E-421E-A730-CA5A73A0FC24}" type="datetimeFigureOut">
              <a:rPr lang="ko-KR" altLang="en-US" smtClean="0"/>
              <a:t>2022-11-28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6AD575E-F324-4879-97F2-6806665370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A327748-4038-421F-B472-D994C979B3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5A72E-6FDF-40E9-86DB-197F620E8F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91608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5B36C6D-165F-4F7A-A4E0-0F2156F34F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68AF853-8304-4A63-BF94-24272D1F800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9E59987-C774-42D0-B8C6-D0334EB928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512DE7B-23AD-4219-B433-34A10A6859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2C37C8-433E-421E-A730-CA5A73A0FC24}" type="datetimeFigureOut">
              <a:rPr lang="ko-KR" altLang="en-US" smtClean="0"/>
              <a:t>2022-11-28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08074D9-CFD4-4EFA-976E-F60313C5AF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3978ECE-DC83-4DB3-A048-44B088D1A4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D5A72E-6FDF-40E9-86DB-197F620E8F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98629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FAEBA69-AFC7-4B02-A344-0E2930464D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466E95C-EE70-44F0-926D-41DAE82E76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A23120A-BE60-45FD-8FAC-6426059DC4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2C37C8-433E-421E-A730-CA5A73A0FC24}" type="datetimeFigureOut">
              <a:rPr lang="ko-KR" altLang="en-US" smtClean="0"/>
              <a:t>2022-11-28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D01A7DF-44C5-4AF9-873A-CF13CA6C1B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87B7E9E-3063-4106-A158-B9C1D4B8F6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D5A72E-6FDF-40E9-86DB-197F620E8F8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82437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4B1BA3C8-6CA2-4162-8371-9996ECE633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3834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A033507-D55F-4D48-9FA1-3F92671BA5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25987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82C6484-5EBD-4393-90F1-ACC4D08C76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63F029E7-6F33-4C30-B361-0711D54B0822}"/>
              </a:ext>
            </a:extLst>
          </p:cNvPr>
          <p:cNvSpPr/>
          <p:nvPr/>
        </p:nvSpPr>
        <p:spPr>
          <a:xfrm>
            <a:off x="972166" y="3287474"/>
            <a:ext cx="4914573" cy="1754326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r>
              <a:rPr lang="en-US" altLang="ko-KR" sz="3600" dirty="0">
                <a:solidFill>
                  <a:srgbClr val="404040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&lt;p </a:t>
            </a:r>
            <a:r>
              <a:rPr lang="en-US" altLang="ko-KR" sz="3600" dirty="0">
                <a:solidFill>
                  <a:srgbClr val="2162AF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style=“</a:t>
            </a:r>
            <a:r>
              <a:rPr lang="en-US" altLang="ko-KR" sz="3600" dirty="0" err="1">
                <a:solidFill>
                  <a:srgbClr val="2162AF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color:blue</a:t>
            </a:r>
            <a:r>
              <a:rPr lang="en-US" altLang="ko-KR" sz="3600" dirty="0">
                <a:solidFill>
                  <a:srgbClr val="2162AF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;”</a:t>
            </a:r>
            <a:r>
              <a:rPr lang="en-US" altLang="ko-KR" sz="3600" dirty="0">
                <a:solidFill>
                  <a:srgbClr val="404040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&gt;</a:t>
            </a:r>
          </a:p>
          <a:p>
            <a:r>
              <a:rPr lang="en-US" altLang="ko-KR" sz="3600" dirty="0">
                <a:solidFill>
                  <a:srgbClr val="404040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	</a:t>
            </a:r>
            <a:r>
              <a:rPr lang="ko-KR" altLang="en-US" sz="3600" dirty="0">
                <a:solidFill>
                  <a:srgbClr val="404040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글자 색깔은</a:t>
            </a:r>
            <a:r>
              <a:rPr lang="en-US" altLang="ko-KR" sz="3600" dirty="0">
                <a:solidFill>
                  <a:srgbClr val="404040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??</a:t>
            </a:r>
          </a:p>
          <a:p>
            <a:r>
              <a:rPr lang="en-US" altLang="ko-KR" sz="3600" dirty="0">
                <a:solidFill>
                  <a:srgbClr val="404040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&lt;/p&gt;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D252CC-539E-4673-8592-6D527A49466F}"/>
              </a:ext>
            </a:extLst>
          </p:cNvPr>
          <p:cNvSpPr txBox="1"/>
          <p:nvPr/>
        </p:nvSpPr>
        <p:spPr>
          <a:xfrm>
            <a:off x="7479851" y="3287474"/>
            <a:ext cx="2943366" cy="175432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rgbClr val="2162AF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p</a:t>
            </a:r>
            <a:r>
              <a:rPr lang="en-US" altLang="ko-KR" sz="3600" dirty="0">
                <a:solidFill>
                  <a:srgbClr val="404040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 {</a:t>
            </a:r>
          </a:p>
          <a:p>
            <a:r>
              <a:rPr lang="en-US" altLang="ko-KR" sz="3600" dirty="0">
                <a:solidFill>
                  <a:srgbClr val="404040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   color : red;</a:t>
            </a:r>
          </a:p>
          <a:p>
            <a:r>
              <a:rPr lang="en-US" altLang="ko-KR" sz="3600" dirty="0">
                <a:solidFill>
                  <a:srgbClr val="404040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}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35A6BFD-53E2-4EDB-9D79-F2E1F96BEA06}"/>
              </a:ext>
            </a:extLst>
          </p:cNvPr>
          <p:cNvCxnSpPr>
            <a:cxnSpLocks/>
          </p:cNvCxnSpPr>
          <p:nvPr/>
        </p:nvCxnSpPr>
        <p:spPr>
          <a:xfrm>
            <a:off x="6305262" y="844952"/>
            <a:ext cx="0" cy="5922265"/>
          </a:xfrm>
          <a:prstGeom prst="line">
            <a:avLst/>
          </a:prstGeom>
          <a:ln w="38100">
            <a:solidFill>
              <a:srgbClr val="404040">
                <a:alpha val="45000"/>
              </a:srgb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E4AE5A2-E36C-4470-B1ED-336C31F22767}"/>
              </a:ext>
            </a:extLst>
          </p:cNvPr>
          <p:cNvSpPr txBox="1"/>
          <p:nvPr/>
        </p:nvSpPr>
        <p:spPr>
          <a:xfrm>
            <a:off x="119667" y="1868329"/>
            <a:ext cx="5910827" cy="76944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dirty="0" err="1">
                <a:solidFill>
                  <a:srgbClr val="FF4519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인라인스타일</a:t>
            </a:r>
            <a:r>
              <a:rPr lang="ko-KR" altLang="en-US" sz="4400" dirty="0">
                <a:solidFill>
                  <a:srgbClr val="FF4519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 </a:t>
            </a:r>
            <a:r>
              <a:rPr lang="en-US" altLang="ko-KR" sz="4400" dirty="0">
                <a:solidFill>
                  <a:srgbClr val="FF4519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: 1000</a:t>
            </a:r>
            <a:endParaRPr lang="en-US" altLang="ko-KR" sz="4000" dirty="0">
              <a:solidFill>
                <a:srgbClr val="FF4519"/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cxnSp>
        <p:nvCxnSpPr>
          <p:cNvPr id="9" name="꺾인 연결선 8">
            <a:extLst>
              <a:ext uri="{FF2B5EF4-FFF2-40B4-BE49-F238E27FC236}">
                <a16:creationId xmlns:a16="http://schemas.microsoft.com/office/drawing/2014/main" id="{7579A1E5-4F54-4365-B134-67AEA558AD36}"/>
              </a:ext>
            </a:extLst>
          </p:cNvPr>
          <p:cNvCxnSpPr/>
          <p:nvPr/>
        </p:nvCxnSpPr>
        <p:spPr>
          <a:xfrm rot="5400000">
            <a:off x="2609838" y="2963611"/>
            <a:ext cx="636301" cy="11425"/>
          </a:xfrm>
          <a:prstGeom prst="bentConnector3">
            <a:avLst>
              <a:gd name="adj1" fmla="val 50000"/>
            </a:avLst>
          </a:prstGeom>
          <a:ln w="38100">
            <a:solidFill>
              <a:srgbClr val="40404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A855A0A-EAC8-49FE-8175-2BE45F41CB77}"/>
              </a:ext>
            </a:extLst>
          </p:cNvPr>
          <p:cNvSpPr txBox="1"/>
          <p:nvPr/>
        </p:nvSpPr>
        <p:spPr>
          <a:xfrm>
            <a:off x="6330556" y="1853134"/>
            <a:ext cx="5910827" cy="76944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dirty="0" err="1">
                <a:solidFill>
                  <a:srgbClr val="FF4519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타입선택자</a:t>
            </a:r>
            <a:r>
              <a:rPr lang="ko-KR" altLang="en-US" sz="4400" dirty="0">
                <a:solidFill>
                  <a:srgbClr val="FF4519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 </a:t>
            </a:r>
            <a:r>
              <a:rPr lang="en-US" altLang="ko-KR" sz="4400" dirty="0">
                <a:solidFill>
                  <a:srgbClr val="FF4519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: 1</a:t>
            </a:r>
            <a:endParaRPr lang="en-US" altLang="ko-KR" sz="4000" dirty="0">
              <a:solidFill>
                <a:srgbClr val="FF4519"/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cxnSp>
        <p:nvCxnSpPr>
          <p:cNvPr id="11" name="꺾인 연결선 12">
            <a:extLst>
              <a:ext uri="{FF2B5EF4-FFF2-40B4-BE49-F238E27FC236}">
                <a16:creationId xmlns:a16="http://schemas.microsoft.com/office/drawing/2014/main" id="{33E20F06-D652-466E-BE13-3F146E6508CA}"/>
              </a:ext>
            </a:extLst>
          </p:cNvPr>
          <p:cNvCxnSpPr/>
          <p:nvPr/>
        </p:nvCxnSpPr>
        <p:spPr>
          <a:xfrm rot="5400000">
            <a:off x="8820727" y="2948416"/>
            <a:ext cx="636301" cy="11425"/>
          </a:xfrm>
          <a:prstGeom prst="bentConnector3">
            <a:avLst>
              <a:gd name="adj1" fmla="val 50000"/>
            </a:avLst>
          </a:prstGeom>
          <a:ln w="38100">
            <a:solidFill>
              <a:srgbClr val="404040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7136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82C6484-5EBD-4393-90F1-ACC4D08C76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B706420F-3EBC-40C5-BF6D-F7A76D5D3B85}"/>
              </a:ext>
            </a:extLst>
          </p:cNvPr>
          <p:cNvSpPr/>
          <p:nvPr/>
        </p:nvSpPr>
        <p:spPr>
          <a:xfrm>
            <a:off x="393542" y="3250735"/>
            <a:ext cx="5493198" cy="1938992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r>
              <a:rPr lang="en-US" altLang="ko-KR" sz="4000" dirty="0">
                <a:solidFill>
                  <a:srgbClr val="404040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&lt;p </a:t>
            </a:r>
            <a:r>
              <a:rPr lang="en-US" altLang="ko-KR" sz="4000" dirty="0">
                <a:solidFill>
                  <a:srgbClr val="2162AF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style=“</a:t>
            </a:r>
            <a:r>
              <a:rPr lang="en-US" altLang="ko-KR" sz="4000" dirty="0" err="1">
                <a:solidFill>
                  <a:srgbClr val="2162AF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color:blue</a:t>
            </a:r>
            <a:r>
              <a:rPr lang="en-US" altLang="ko-KR" sz="4000" dirty="0">
                <a:solidFill>
                  <a:srgbClr val="2162AF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;”</a:t>
            </a:r>
            <a:r>
              <a:rPr lang="en-US" altLang="ko-KR" sz="4000" dirty="0">
                <a:solidFill>
                  <a:srgbClr val="404040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&gt;</a:t>
            </a:r>
          </a:p>
          <a:p>
            <a:r>
              <a:rPr lang="en-US" altLang="ko-KR" sz="4000" dirty="0">
                <a:solidFill>
                  <a:srgbClr val="404040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	</a:t>
            </a:r>
            <a:r>
              <a:rPr lang="ko-KR" altLang="en-US" sz="4000" dirty="0">
                <a:solidFill>
                  <a:srgbClr val="404040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글자 색깔은</a:t>
            </a:r>
            <a:r>
              <a:rPr lang="en-US" altLang="ko-KR" sz="4000" dirty="0">
                <a:solidFill>
                  <a:srgbClr val="404040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??</a:t>
            </a:r>
          </a:p>
          <a:p>
            <a:r>
              <a:rPr lang="en-US" altLang="ko-KR" sz="4000" dirty="0">
                <a:solidFill>
                  <a:srgbClr val="404040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&lt;/p&gt;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BC87EE5-D396-46F7-9DFA-F0F73427D24F}"/>
              </a:ext>
            </a:extLst>
          </p:cNvPr>
          <p:cNvSpPr txBox="1"/>
          <p:nvPr/>
        </p:nvSpPr>
        <p:spPr>
          <a:xfrm>
            <a:off x="6338605" y="3250735"/>
            <a:ext cx="5611969" cy="193899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2162AF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p</a:t>
            </a:r>
            <a:r>
              <a:rPr lang="en-US" altLang="ko-KR" sz="4000" dirty="0">
                <a:solidFill>
                  <a:srgbClr val="404040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 {</a:t>
            </a:r>
          </a:p>
          <a:p>
            <a:r>
              <a:rPr lang="en-US" altLang="ko-KR" sz="4000">
                <a:solidFill>
                  <a:srgbClr val="404040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   color : red </a:t>
            </a:r>
            <a:r>
              <a:rPr lang="en-US" altLang="ko-KR" sz="4000">
                <a:solidFill>
                  <a:srgbClr val="2162AF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!important</a:t>
            </a:r>
            <a:r>
              <a:rPr lang="en-US" altLang="ko-KR" sz="4000">
                <a:solidFill>
                  <a:srgbClr val="404040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;</a:t>
            </a:r>
            <a:endParaRPr lang="en-US" altLang="ko-KR" sz="4000" dirty="0">
              <a:solidFill>
                <a:srgbClr val="404040"/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  <a:p>
            <a:r>
              <a:rPr lang="en-US" altLang="ko-KR" sz="4000" dirty="0">
                <a:solidFill>
                  <a:srgbClr val="404040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}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B3412DE-A994-40C6-A159-83AFBB03E40C}"/>
              </a:ext>
            </a:extLst>
          </p:cNvPr>
          <p:cNvCxnSpPr>
            <a:cxnSpLocks/>
          </p:cNvCxnSpPr>
          <p:nvPr/>
        </p:nvCxnSpPr>
        <p:spPr>
          <a:xfrm>
            <a:off x="6305262" y="844952"/>
            <a:ext cx="0" cy="5922265"/>
          </a:xfrm>
          <a:prstGeom prst="line">
            <a:avLst/>
          </a:prstGeom>
          <a:ln w="38100">
            <a:solidFill>
              <a:srgbClr val="404040">
                <a:alpha val="45000"/>
              </a:srgb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33BCD714-B69B-48AA-9FAB-1FC43487C8F1}"/>
              </a:ext>
            </a:extLst>
          </p:cNvPr>
          <p:cNvSpPr txBox="1"/>
          <p:nvPr/>
        </p:nvSpPr>
        <p:spPr>
          <a:xfrm>
            <a:off x="119667" y="1868329"/>
            <a:ext cx="5910827" cy="76944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dirty="0" err="1">
                <a:solidFill>
                  <a:srgbClr val="FF4519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인라인스타일</a:t>
            </a:r>
            <a:r>
              <a:rPr lang="ko-KR" altLang="en-US" sz="4400" dirty="0">
                <a:solidFill>
                  <a:srgbClr val="FF4519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 </a:t>
            </a:r>
            <a:r>
              <a:rPr lang="en-US" altLang="ko-KR" sz="4400" dirty="0">
                <a:solidFill>
                  <a:srgbClr val="FF4519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: 1000</a:t>
            </a:r>
            <a:endParaRPr lang="en-US" altLang="ko-KR" sz="4000" dirty="0">
              <a:solidFill>
                <a:srgbClr val="FF4519"/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9BD77AB-E6EA-4FFB-92B5-8C2D340710DF}"/>
              </a:ext>
            </a:extLst>
          </p:cNvPr>
          <p:cNvSpPr txBox="1"/>
          <p:nvPr/>
        </p:nvSpPr>
        <p:spPr>
          <a:xfrm>
            <a:off x="6330556" y="1853134"/>
            <a:ext cx="5910827" cy="76944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>
                <a:solidFill>
                  <a:srgbClr val="FF4519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!important: -</a:t>
            </a:r>
            <a:endParaRPr lang="en-US" altLang="ko-KR" sz="4000" dirty="0">
              <a:solidFill>
                <a:srgbClr val="FF4519"/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02BA421F-83E3-4D27-826A-D896A39D936B}"/>
              </a:ext>
            </a:extLst>
          </p:cNvPr>
          <p:cNvCxnSpPr/>
          <p:nvPr/>
        </p:nvCxnSpPr>
        <p:spPr>
          <a:xfrm>
            <a:off x="9063566" y="2622575"/>
            <a:ext cx="0" cy="519110"/>
          </a:xfrm>
          <a:prstGeom prst="straightConnector1">
            <a:avLst/>
          </a:prstGeom>
          <a:ln w="38100">
            <a:solidFill>
              <a:srgbClr val="FF4519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5EC82472-FAE5-4586-B7E0-912F581F7A41}"/>
              </a:ext>
            </a:extLst>
          </p:cNvPr>
          <p:cNvCxnSpPr/>
          <p:nvPr/>
        </p:nvCxnSpPr>
        <p:spPr>
          <a:xfrm>
            <a:off x="3021581" y="2622575"/>
            <a:ext cx="0" cy="519110"/>
          </a:xfrm>
          <a:prstGeom prst="straightConnector1">
            <a:avLst/>
          </a:prstGeom>
          <a:ln w="38100">
            <a:solidFill>
              <a:srgbClr val="FF4519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9398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82C6484-5EBD-4393-90F1-ACC4D08C76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A120F2E-6DA5-4936-8C25-59FD88599850}"/>
              </a:ext>
            </a:extLst>
          </p:cNvPr>
          <p:cNvSpPr txBox="1"/>
          <p:nvPr/>
        </p:nvSpPr>
        <p:spPr>
          <a:xfrm>
            <a:off x="6563377" y="1993677"/>
            <a:ext cx="6049687" cy="4031873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ko-KR" sz="3200">
                <a:solidFill>
                  <a:srgbClr val="2162AF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.my_color </a:t>
            </a:r>
            <a:r>
              <a:rPr lang="en-US" altLang="ko-KR" sz="3200">
                <a:solidFill>
                  <a:srgbClr val="404040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{</a:t>
            </a:r>
          </a:p>
          <a:p>
            <a:r>
              <a:rPr lang="en-US" altLang="ko-KR" sz="3200">
                <a:solidFill>
                  <a:srgbClr val="404040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   color : red !important;</a:t>
            </a:r>
          </a:p>
          <a:p>
            <a:r>
              <a:rPr lang="en-US" altLang="ko-KR" sz="3200">
                <a:solidFill>
                  <a:srgbClr val="404040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}</a:t>
            </a:r>
          </a:p>
          <a:p>
            <a:endParaRPr lang="en-US" altLang="ko-KR" sz="3200">
              <a:solidFill>
                <a:srgbClr val="2162AF"/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  <a:p>
            <a:r>
              <a:rPr lang="en-US" altLang="ko-KR" sz="3200">
                <a:solidFill>
                  <a:srgbClr val="2162AF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#</a:t>
            </a:r>
            <a:r>
              <a:rPr lang="en-US" altLang="ko-KR" sz="3200" dirty="0">
                <a:solidFill>
                  <a:srgbClr val="2162AF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text </a:t>
            </a:r>
            <a:r>
              <a:rPr lang="en-US" altLang="ko-KR" sz="3200" dirty="0">
                <a:solidFill>
                  <a:srgbClr val="404040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{</a:t>
            </a:r>
          </a:p>
          <a:p>
            <a:r>
              <a:rPr lang="en-US" altLang="ko-KR" sz="3200" dirty="0">
                <a:solidFill>
                  <a:srgbClr val="404040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   color </a:t>
            </a:r>
            <a:r>
              <a:rPr lang="en-US" altLang="ko-KR" sz="3200">
                <a:solidFill>
                  <a:srgbClr val="404040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: yellow !important;</a:t>
            </a:r>
          </a:p>
          <a:p>
            <a:endParaRPr lang="en-US" altLang="ko-KR" sz="3200" dirty="0">
              <a:solidFill>
                <a:srgbClr val="404040"/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  <a:p>
            <a:r>
              <a:rPr lang="en-US" altLang="ko-KR" sz="3200">
                <a:solidFill>
                  <a:srgbClr val="404040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}</a:t>
            </a:r>
            <a:endParaRPr lang="en-US" altLang="ko-KR" sz="3200" dirty="0">
              <a:solidFill>
                <a:srgbClr val="404040"/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EB929609-69AA-406D-9067-F6DBC3C8C8ED}"/>
              </a:ext>
            </a:extLst>
          </p:cNvPr>
          <p:cNvGrpSpPr/>
          <p:nvPr/>
        </p:nvGrpSpPr>
        <p:grpSpPr>
          <a:xfrm>
            <a:off x="8702926" y="3808968"/>
            <a:ext cx="3188478" cy="769441"/>
            <a:chOff x="8702926" y="3808968"/>
            <a:chExt cx="3188478" cy="76944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191696E-8A65-4C10-A0E9-05169EB76291}"/>
                </a:ext>
              </a:extLst>
            </p:cNvPr>
            <p:cNvSpPr txBox="1"/>
            <p:nvPr/>
          </p:nvSpPr>
          <p:spPr>
            <a:xfrm>
              <a:off x="10525175" y="3808968"/>
              <a:ext cx="1366229" cy="76944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400" dirty="0">
                  <a:solidFill>
                    <a:srgbClr val="FF4519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100</a:t>
              </a:r>
              <a:endParaRPr lang="en-US" altLang="ko-KR" sz="4000" dirty="0">
                <a:solidFill>
                  <a:srgbClr val="FF4519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endParaRPr>
            </a:p>
          </p:txBody>
        </p:sp>
        <p:cxnSp>
          <p:nvCxnSpPr>
            <p:cNvPr id="7" name="꺾인 연결선 10">
              <a:extLst>
                <a:ext uri="{FF2B5EF4-FFF2-40B4-BE49-F238E27FC236}">
                  <a16:creationId xmlns:a16="http://schemas.microsoft.com/office/drawing/2014/main" id="{E4882C07-CD39-4EC2-A7B2-4C2AC2F6EF4C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8702926" y="4229362"/>
              <a:ext cx="1933970" cy="1"/>
            </a:xfrm>
            <a:prstGeom prst="bentConnector3">
              <a:avLst>
                <a:gd name="adj1" fmla="val 50000"/>
              </a:avLst>
            </a:prstGeom>
            <a:ln w="38100">
              <a:solidFill>
                <a:srgbClr val="FF4519"/>
              </a:solidFill>
              <a:prstDash val="sysDash"/>
              <a:tailEnd type="arrow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13783783-8960-4A41-B8D1-4B0698AE7761}"/>
              </a:ext>
            </a:extLst>
          </p:cNvPr>
          <p:cNvGrpSpPr/>
          <p:nvPr/>
        </p:nvGrpSpPr>
        <p:grpSpPr>
          <a:xfrm>
            <a:off x="9197463" y="1859197"/>
            <a:ext cx="2338255" cy="769441"/>
            <a:chOff x="9197463" y="1859197"/>
            <a:chExt cx="2338255" cy="76944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89D3BC6-8444-499D-96BE-B3E652A2B5C9}"/>
                </a:ext>
              </a:extLst>
            </p:cNvPr>
            <p:cNvSpPr txBox="1"/>
            <p:nvPr/>
          </p:nvSpPr>
          <p:spPr>
            <a:xfrm>
              <a:off x="10169489" y="1859197"/>
              <a:ext cx="1366229" cy="76944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4400" dirty="0">
                  <a:solidFill>
                    <a:srgbClr val="FF4519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10</a:t>
              </a:r>
              <a:endParaRPr lang="en-US" altLang="ko-KR" sz="4000" dirty="0">
                <a:solidFill>
                  <a:srgbClr val="FF4519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endParaRPr>
            </a:p>
          </p:txBody>
        </p:sp>
        <p:cxnSp>
          <p:nvCxnSpPr>
            <p:cNvPr id="10" name="꺾인 연결선 11">
              <a:extLst>
                <a:ext uri="{FF2B5EF4-FFF2-40B4-BE49-F238E27FC236}">
                  <a16:creationId xmlns:a16="http://schemas.microsoft.com/office/drawing/2014/main" id="{4524DB8B-9410-4C26-B159-F22407563E31}"/>
                </a:ext>
              </a:extLst>
            </p:cNvPr>
            <p:cNvCxnSpPr/>
            <p:nvPr/>
          </p:nvCxnSpPr>
          <p:spPr>
            <a:xfrm rot="10800000" flipV="1">
              <a:off x="9197463" y="2250859"/>
              <a:ext cx="1260910" cy="3"/>
            </a:xfrm>
            <a:prstGeom prst="bentConnector3">
              <a:avLst>
                <a:gd name="adj1" fmla="val 50000"/>
              </a:avLst>
            </a:prstGeom>
            <a:ln w="38100">
              <a:solidFill>
                <a:srgbClr val="FF4519"/>
              </a:solidFill>
              <a:prstDash val="sysDash"/>
              <a:tailEnd type="arrow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D8579558-AFCE-403C-BA4F-955A9CCAF0B6}"/>
              </a:ext>
            </a:extLst>
          </p:cNvPr>
          <p:cNvCxnSpPr>
            <a:cxnSpLocks/>
          </p:cNvCxnSpPr>
          <p:nvPr/>
        </p:nvCxnSpPr>
        <p:spPr>
          <a:xfrm>
            <a:off x="6305262" y="844952"/>
            <a:ext cx="0" cy="5922265"/>
          </a:xfrm>
          <a:prstGeom prst="line">
            <a:avLst/>
          </a:prstGeom>
          <a:ln w="38100">
            <a:solidFill>
              <a:srgbClr val="404040">
                <a:alpha val="45000"/>
              </a:srgb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D2FCC5B-19AD-46F0-8E64-B57A14B961C1}"/>
              </a:ext>
            </a:extLst>
          </p:cNvPr>
          <p:cNvSpPr/>
          <p:nvPr/>
        </p:nvSpPr>
        <p:spPr>
          <a:xfrm>
            <a:off x="0" y="2682699"/>
            <a:ext cx="6305259" cy="2554545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r>
              <a:rPr lang="en-US" altLang="ko-KR" sz="3200" dirty="0">
                <a:solidFill>
                  <a:srgbClr val="404040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&lt;div id=“box”&gt;</a:t>
            </a:r>
          </a:p>
          <a:p>
            <a:pPr lvl="1"/>
            <a:r>
              <a:rPr lang="en-US" altLang="ko-KR" sz="3200" dirty="0">
                <a:solidFill>
                  <a:srgbClr val="404040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&lt;p class=“</a:t>
            </a:r>
            <a:r>
              <a:rPr lang="en-US" altLang="ko-KR" sz="3200" dirty="0" err="1">
                <a:solidFill>
                  <a:srgbClr val="404040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my</a:t>
            </a:r>
            <a:r>
              <a:rPr lang="en-US" altLang="ko-KR" sz="3200" err="1">
                <a:solidFill>
                  <a:srgbClr val="404040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_</a:t>
            </a:r>
            <a:r>
              <a:rPr lang="en-US" altLang="ko-KR" sz="3200">
                <a:solidFill>
                  <a:srgbClr val="404040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color” id</a:t>
            </a:r>
            <a:r>
              <a:rPr lang="en-US" altLang="ko-KR" sz="3200" dirty="0">
                <a:solidFill>
                  <a:srgbClr val="404040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=“text”&gt;</a:t>
            </a:r>
          </a:p>
          <a:p>
            <a:pPr lvl="1"/>
            <a:r>
              <a:rPr lang="en-US" altLang="ko-KR" sz="3200" dirty="0">
                <a:solidFill>
                  <a:srgbClr val="404040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	</a:t>
            </a:r>
            <a:r>
              <a:rPr lang="ko-KR" altLang="en-US" sz="3200" dirty="0">
                <a:solidFill>
                  <a:srgbClr val="404040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글자 색깔은</a:t>
            </a:r>
            <a:r>
              <a:rPr lang="en-US" altLang="ko-KR" sz="3200" dirty="0">
                <a:solidFill>
                  <a:srgbClr val="404040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??</a:t>
            </a:r>
          </a:p>
          <a:p>
            <a:pPr lvl="1"/>
            <a:r>
              <a:rPr lang="en-US" altLang="ko-KR" sz="3200" dirty="0">
                <a:solidFill>
                  <a:srgbClr val="404040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&lt;/p&gt;</a:t>
            </a:r>
          </a:p>
          <a:p>
            <a:r>
              <a:rPr lang="en-US" altLang="ko-KR" sz="3200" dirty="0">
                <a:solidFill>
                  <a:srgbClr val="404040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&lt;/div&gt;</a:t>
            </a:r>
          </a:p>
        </p:txBody>
      </p:sp>
    </p:spTree>
    <p:extLst>
      <p:ext uri="{BB962C8B-B14F-4D97-AF65-F5344CB8AC3E}">
        <p14:creationId xmlns:p14="http://schemas.microsoft.com/office/powerpoint/2010/main" val="711586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82C6484-5EBD-4393-90F1-ACC4D08C76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A0FAC275-84DC-4D95-8B27-E91FB4919504}"/>
              </a:ext>
            </a:extLst>
          </p:cNvPr>
          <p:cNvCxnSpPr>
            <a:cxnSpLocks/>
          </p:cNvCxnSpPr>
          <p:nvPr/>
        </p:nvCxnSpPr>
        <p:spPr>
          <a:xfrm>
            <a:off x="6305262" y="844952"/>
            <a:ext cx="0" cy="5922265"/>
          </a:xfrm>
          <a:prstGeom prst="line">
            <a:avLst/>
          </a:prstGeom>
          <a:ln w="38100">
            <a:solidFill>
              <a:srgbClr val="404040">
                <a:alpha val="45000"/>
              </a:srgb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9E5E3041-81A3-4B8C-9469-A2459E45A1AD}"/>
              </a:ext>
            </a:extLst>
          </p:cNvPr>
          <p:cNvSpPr/>
          <p:nvPr/>
        </p:nvSpPr>
        <p:spPr>
          <a:xfrm>
            <a:off x="0" y="2682699"/>
            <a:ext cx="6305262" cy="2554545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r>
              <a:rPr lang="en-US" altLang="ko-KR" sz="3200" dirty="0">
                <a:solidFill>
                  <a:srgbClr val="404040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&lt;div id=“box”&gt;</a:t>
            </a:r>
          </a:p>
          <a:p>
            <a:pPr lvl="1"/>
            <a:r>
              <a:rPr lang="en-US" altLang="ko-KR" sz="3200" dirty="0">
                <a:solidFill>
                  <a:srgbClr val="404040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&lt;p class=“</a:t>
            </a:r>
            <a:r>
              <a:rPr lang="en-US" altLang="ko-KR" sz="3200" dirty="0" err="1">
                <a:solidFill>
                  <a:srgbClr val="404040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my</a:t>
            </a:r>
            <a:r>
              <a:rPr lang="en-US" altLang="ko-KR" sz="3200" err="1">
                <a:solidFill>
                  <a:srgbClr val="404040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_</a:t>
            </a:r>
            <a:r>
              <a:rPr lang="en-US" altLang="ko-KR" sz="3200">
                <a:solidFill>
                  <a:srgbClr val="404040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color” id</a:t>
            </a:r>
            <a:r>
              <a:rPr lang="en-US" altLang="ko-KR" sz="3200" dirty="0">
                <a:solidFill>
                  <a:srgbClr val="404040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=“text”&gt;</a:t>
            </a:r>
          </a:p>
          <a:p>
            <a:pPr lvl="1"/>
            <a:r>
              <a:rPr lang="en-US" altLang="ko-KR" sz="3200" dirty="0">
                <a:solidFill>
                  <a:srgbClr val="404040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	</a:t>
            </a:r>
            <a:r>
              <a:rPr lang="ko-KR" altLang="en-US" sz="3200" dirty="0">
                <a:solidFill>
                  <a:srgbClr val="404040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글자 색깔은</a:t>
            </a:r>
            <a:r>
              <a:rPr lang="en-US" altLang="ko-KR" sz="3200" dirty="0">
                <a:solidFill>
                  <a:srgbClr val="404040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??</a:t>
            </a:r>
          </a:p>
          <a:p>
            <a:pPr lvl="1"/>
            <a:r>
              <a:rPr lang="en-US" altLang="ko-KR" sz="3200" dirty="0">
                <a:solidFill>
                  <a:srgbClr val="404040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&lt;/p&gt;</a:t>
            </a:r>
          </a:p>
          <a:p>
            <a:r>
              <a:rPr lang="en-US" altLang="ko-KR" sz="3200" dirty="0">
                <a:solidFill>
                  <a:srgbClr val="404040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&lt;/div&gt;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46028B-46AC-4F5F-86CB-CDCD0D49FF85}"/>
              </a:ext>
            </a:extLst>
          </p:cNvPr>
          <p:cNvSpPr txBox="1"/>
          <p:nvPr/>
        </p:nvSpPr>
        <p:spPr>
          <a:xfrm>
            <a:off x="6933263" y="1089756"/>
            <a:ext cx="4697233" cy="76944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400">
                <a:solidFill>
                  <a:srgbClr val="FF4519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100 + 100 = 200</a:t>
            </a:r>
            <a:endParaRPr lang="en-US" altLang="ko-KR" sz="4000" dirty="0">
              <a:solidFill>
                <a:srgbClr val="FF4519"/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42413C4-3A78-4DE6-A324-2AB37C94EB4F}"/>
              </a:ext>
            </a:extLst>
          </p:cNvPr>
          <p:cNvSpPr txBox="1"/>
          <p:nvPr/>
        </p:nvSpPr>
        <p:spPr>
          <a:xfrm>
            <a:off x="6653408" y="1859197"/>
            <a:ext cx="5141194" cy="378565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2162AF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#</a:t>
            </a:r>
            <a:r>
              <a:rPr lang="en-US" altLang="ko-KR" sz="4000">
                <a:solidFill>
                  <a:srgbClr val="2162AF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box  #text</a:t>
            </a:r>
            <a:r>
              <a:rPr lang="en-US" altLang="ko-KR" sz="4000">
                <a:solidFill>
                  <a:srgbClr val="404040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{</a:t>
            </a:r>
            <a:endParaRPr lang="en-US" altLang="ko-KR" sz="4000" dirty="0">
              <a:solidFill>
                <a:srgbClr val="404040"/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  <a:p>
            <a:r>
              <a:rPr lang="en-US" altLang="ko-KR" sz="4000">
                <a:solidFill>
                  <a:srgbClr val="404040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   </a:t>
            </a:r>
            <a:r>
              <a:rPr lang="en-US" altLang="ko-KR" sz="4000" dirty="0">
                <a:solidFill>
                  <a:srgbClr val="404040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color : yellow;</a:t>
            </a:r>
          </a:p>
          <a:p>
            <a:r>
              <a:rPr lang="en-US" altLang="ko-KR" sz="4000">
                <a:solidFill>
                  <a:srgbClr val="404040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}</a:t>
            </a:r>
            <a:endParaRPr lang="en-US" altLang="ko-KR" sz="4000" dirty="0">
              <a:solidFill>
                <a:srgbClr val="404040"/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  <a:p>
            <a:r>
              <a:rPr lang="en-US" altLang="ko-KR" sz="4000">
                <a:solidFill>
                  <a:srgbClr val="2162AF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#text</a:t>
            </a:r>
            <a:r>
              <a:rPr lang="en-US" altLang="ko-KR" sz="4000">
                <a:solidFill>
                  <a:srgbClr val="404040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{</a:t>
            </a:r>
            <a:endParaRPr lang="en-US" altLang="ko-KR" sz="4000" dirty="0">
              <a:solidFill>
                <a:srgbClr val="404040"/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  <a:p>
            <a:r>
              <a:rPr lang="en-US" altLang="ko-KR" sz="4000">
                <a:solidFill>
                  <a:srgbClr val="404040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   </a:t>
            </a:r>
            <a:r>
              <a:rPr lang="en-US" altLang="ko-KR" sz="4000" dirty="0">
                <a:solidFill>
                  <a:srgbClr val="404040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color : red;</a:t>
            </a:r>
          </a:p>
          <a:p>
            <a:r>
              <a:rPr lang="en-US" altLang="ko-KR" sz="4000" dirty="0">
                <a:solidFill>
                  <a:srgbClr val="404040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896096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82C6484-5EBD-4393-90F1-ACC4D08C76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CD29E3B-9CC8-4A6F-8B0D-9534962BC005}"/>
              </a:ext>
            </a:extLst>
          </p:cNvPr>
          <p:cNvCxnSpPr>
            <a:cxnSpLocks/>
          </p:cNvCxnSpPr>
          <p:nvPr/>
        </p:nvCxnSpPr>
        <p:spPr>
          <a:xfrm>
            <a:off x="6305262" y="844952"/>
            <a:ext cx="0" cy="5922265"/>
          </a:xfrm>
          <a:prstGeom prst="line">
            <a:avLst/>
          </a:prstGeom>
          <a:ln w="38100">
            <a:solidFill>
              <a:srgbClr val="404040">
                <a:alpha val="45000"/>
              </a:srgb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A33B83AE-070E-4DAE-BD26-6EEBA3C48488}"/>
              </a:ext>
            </a:extLst>
          </p:cNvPr>
          <p:cNvSpPr/>
          <p:nvPr/>
        </p:nvSpPr>
        <p:spPr>
          <a:xfrm>
            <a:off x="0" y="2682699"/>
            <a:ext cx="6305262" cy="2554545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r>
              <a:rPr lang="en-US" altLang="ko-KR" sz="3200" dirty="0">
                <a:solidFill>
                  <a:srgbClr val="404040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&lt;div id=“box”&gt;</a:t>
            </a:r>
          </a:p>
          <a:p>
            <a:pPr lvl="1"/>
            <a:r>
              <a:rPr lang="en-US" altLang="ko-KR" sz="3200" dirty="0">
                <a:solidFill>
                  <a:srgbClr val="404040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&lt;p class=“</a:t>
            </a:r>
            <a:r>
              <a:rPr lang="en-US" altLang="ko-KR" sz="3200" dirty="0" err="1">
                <a:solidFill>
                  <a:srgbClr val="404040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my</a:t>
            </a:r>
            <a:r>
              <a:rPr lang="en-US" altLang="ko-KR" sz="3200" err="1">
                <a:solidFill>
                  <a:srgbClr val="404040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_</a:t>
            </a:r>
            <a:r>
              <a:rPr lang="en-US" altLang="ko-KR" sz="3200">
                <a:solidFill>
                  <a:srgbClr val="404040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color” id</a:t>
            </a:r>
            <a:r>
              <a:rPr lang="en-US" altLang="ko-KR" sz="3200" dirty="0">
                <a:solidFill>
                  <a:srgbClr val="404040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=“text”&gt;</a:t>
            </a:r>
          </a:p>
          <a:p>
            <a:pPr lvl="1"/>
            <a:r>
              <a:rPr lang="en-US" altLang="ko-KR" sz="3200" dirty="0">
                <a:solidFill>
                  <a:srgbClr val="404040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	</a:t>
            </a:r>
            <a:r>
              <a:rPr lang="ko-KR" altLang="en-US" sz="3200" dirty="0">
                <a:solidFill>
                  <a:srgbClr val="404040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글자 색깔은</a:t>
            </a:r>
            <a:r>
              <a:rPr lang="en-US" altLang="ko-KR" sz="3200" dirty="0">
                <a:solidFill>
                  <a:srgbClr val="404040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??</a:t>
            </a:r>
          </a:p>
          <a:p>
            <a:pPr lvl="1"/>
            <a:r>
              <a:rPr lang="en-US" altLang="ko-KR" sz="3200" dirty="0">
                <a:solidFill>
                  <a:srgbClr val="404040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&lt;/p&gt;</a:t>
            </a:r>
          </a:p>
          <a:p>
            <a:r>
              <a:rPr lang="en-US" altLang="ko-KR" sz="3200" dirty="0">
                <a:solidFill>
                  <a:srgbClr val="404040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&lt;/div&gt;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754B2C7-59A8-4B30-A08D-C39CC4B52EFB}"/>
              </a:ext>
            </a:extLst>
          </p:cNvPr>
          <p:cNvSpPr txBox="1"/>
          <p:nvPr/>
        </p:nvSpPr>
        <p:spPr>
          <a:xfrm>
            <a:off x="6653409" y="1859197"/>
            <a:ext cx="5361109" cy="378565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rgbClr val="2162AF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#box  </a:t>
            </a:r>
            <a:r>
              <a:rPr lang="en-US" altLang="ko-KR" sz="4000">
                <a:solidFill>
                  <a:srgbClr val="2162AF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p  span</a:t>
            </a:r>
            <a:r>
              <a:rPr lang="en-US" altLang="ko-KR" sz="4000" dirty="0">
                <a:solidFill>
                  <a:srgbClr val="404040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{</a:t>
            </a:r>
          </a:p>
          <a:p>
            <a:r>
              <a:rPr lang="en-US" altLang="ko-KR" sz="4000">
                <a:solidFill>
                  <a:srgbClr val="404040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   </a:t>
            </a:r>
            <a:r>
              <a:rPr lang="en-US" altLang="ko-KR" sz="4000" dirty="0">
                <a:solidFill>
                  <a:srgbClr val="404040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color : yellow;</a:t>
            </a:r>
          </a:p>
          <a:p>
            <a:r>
              <a:rPr lang="en-US" altLang="ko-KR" sz="4000">
                <a:solidFill>
                  <a:srgbClr val="404040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}</a:t>
            </a:r>
            <a:endParaRPr lang="en-US" altLang="ko-KR" sz="4000" dirty="0">
              <a:solidFill>
                <a:srgbClr val="404040"/>
              </a:solidFill>
              <a:latin typeface="AppleSDGothicNeoM00" panose="02000503000000000000" pitchFamily="2" charset="-127"/>
              <a:ea typeface="AppleSDGothicNeoM00" panose="02000503000000000000" pitchFamily="2" charset="-127"/>
            </a:endParaRPr>
          </a:p>
          <a:p>
            <a:r>
              <a:rPr lang="en-US" altLang="ko-KR" sz="4000" dirty="0">
                <a:solidFill>
                  <a:srgbClr val="2162AF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#</a:t>
            </a:r>
            <a:r>
              <a:rPr lang="en-US" altLang="ko-KR" sz="4000">
                <a:solidFill>
                  <a:srgbClr val="2162AF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box  .</a:t>
            </a:r>
            <a:r>
              <a:rPr lang="en-US" altLang="ko-KR" sz="4000" dirty="0" err="1">
                <a:solidFill>
                  <a:srgbClr val="2162AF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my</a:t>
            </a:r>
            <a:r>
              <a:rPr lang="en-US" altLang="ko-KR" sz="4000" err="1">
                <a:solidFill>
                  <a:srgbClr val="2162AF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_</a:t>
            </a:r>
            <a:r>
              <a:rPr lang="en-US" altLang="ko-KR" sz="4000">
                <a:solidFill>
                  <a:srgbClr val="2162AF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color  span</a:t>
            </a:r>
            <a:r>
              <a:rPr lang="en-US" altLang="ko-KR" sz="4000" dirty="0">
                <a:solidFill>
                  <a:srgbClr val="404040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{</a:t>
            </a:r>
          </a:p>
          <a:p>
            <a:r>
              <a:rPr lang="en-US" altLang="ko-KR" sz="4000">
                <a:solidFill>
                  <a:srgbClr val="404040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   </a:t>
            </a:r>
            <a:r>
              <a:rPr lang="en-US" altLang="ko-KR" sz="4000" dirty="0">
                <a:solidFill>
                  <a:srgbClr val="404040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color : red;</a:t>
            </a:r>
          </a:p>
          <a:p>
            <a:r>
              <a:rPr lang="en-US" altLang="ko-KR" sz="4000" dirty="0">
                <a:solidFill>
                  <a:srgbClr val="404040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19561672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8076DC7-154D-4C7A-9377-E263DE589F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1884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0803982-5D1E-4B98-8312-FEFDAE97BD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3984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5FF9F8B-4D9A-4A85-A204-45C11D253F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2829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B75B221-79F0-40DC-8ACB-84DADB0944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9438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25F9970-0D4B-4362-BA57-1B26F8A6C4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6855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8A9D320-DFEE-4C3B-A95A-DF423F74EF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6700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B57CA01-66AB-49A6-BADE-E50E65611F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1921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FC5E45A-B869-470E-A069-E16ADD517D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5747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C9F8C30-2F02-4A4C-9A7D-FE074B1D56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91922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A908DA3-9296-4F70-A476-F1B801F91E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2037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B5647A7-54E4-49A7-BC40-EED5CA8111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8911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C9B933A-6672-4FFA-8429-6D464B6C7D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75633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F307FB9-0043-4211-8CBE-262CD23BEC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8680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2163C4B-4A96-4CD7-A5CB-0DE90AC07F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855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30BC035-7C75-480E-8EC2-DBD16CDF41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1223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EAD5346-3141-4D72-AA32-F9C8F56FB2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2569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50F894F-3D24-4622-AE8D-4496B5E2BD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3374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6186D19-BC84-4E03-B7A6-72E34DE504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1557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6185C00-0564-48D6-BE36-268BB3C03F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178A440B-E5E9-4902-BC8C-2B23E5B87A53}"/>
              </a:ext>
            </a:extLst>
          </p:cNvPr>
          <p:cNvSpPr/>
          <p:nvPr/>
        </p:nvSpPr>
        <p:spPr>
          <a:xfrm>
            <a:off x="2777924" y="2523282"/>
            <a:ext cx="6748041" cy="1794076"/>
          </a:xfrm>
          <a:prstGeom prst="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743668-A0E0-4C19-88BB-7ABF8F14DCB8}"/>
              </a:ext>
            </a:extLst>
          </p:cNvPr>
          <p:cNvSpPr txBox="1"/>
          <p:nvPr/>
        </p:nvSpPr>
        <p:spPr>
          <a:xfrm>
            <a:off x="9610844" y="3333283"/>
            <a:ext cx="12616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자식선택자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0CDDE5E-740F-4883-A964-869C5898C028}"/>
              </a:ext>
            </a:extLst>
          </p:cNvPr>
          <p:cNvSpPr/>
          <p:nvPr/>
        </p:nvSpPr>
        <p:spPr>
          <a:xfrm>
            <a:off x="1319515" y="4383269"/>
            <a:ext cx="9340770" cy="1794076"/>
          </a:xfrm>
          <a:prstGeom prst="rect">
            <a:avLst/>
          </a:prstGeom>
          <a:noFill/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1969BBA-1086-4B25-A200-D5BE5E7FF3B6}"/>
              </a:ext>
            </a:extLst>
          </p:cNvPr>
          <p:cNvSpPr txBox="1"/>
          <p:nvPr/>
        </p:nvSpPr>
        <p:spPr>
          <a:xfrm>
            <a:off x="10872485" y="5193270"/>
            <a:ext cx="12616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자손선택자</a:t>
            </a:r>
            <a:endParaRPr lang="ko-KR" altLang="en-US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3669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6" grpId="0" animBg="1"/>
      <p:bldP spid="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A4819A0-F06A-47FB-B644-BE4D6EC4A2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1563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4B5856B-1717-4844-B7AB-379FE6DA6C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89FC91B4-2CEC-4B86-8238-DE310D28D1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4544" y="1941370"/>
            <a:ext cx="8962038" cy="3683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245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E9F4147-B746-48FB-8E8C-A3D28CCEEC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4925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4B5856B-1717-4844-B7AB-379FE6DA6C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0B17F94C-E1C7-40BB-9D98-35C7C6A8DE9C}"/>
              </a:ext>
            </a:extLst>
          </p:cNvPr>
          <p:cNvGrpSpPr/>
          <p:nvPr/>
        </p:nvGrpSpPr>
        <p:grpSpPr>
          <a:xfrm>
            <a:off x="1110911" y="2680211"/>
            <a:ext cx="9970178" cy="3436564"/>
            <a:chOff x="1010101" y="1650300"/>
            <a:chExt cx="10603445" cy="4227914"/>
          </a:xfrm>
        </p:grpSpPr>
        <p:sp>
          <p:nvSpPr>
            <p:cNvPr id="6" name="모서리가 둥근 직사각형 1">
              <a:extLst>
                <a:ext uri="{FF2B5EF4-FFF2-40B4-BE49-F238E27FC236}">
                  <a16:creationId xmlns:a16="http://schemas.microsoft.com/office/drawing/2014/main" id="{7008AE9A-C786-4983-85A1-B25CE38A13D8}"/>
                </a:ext>
              </a:extLst>
            </p:cNvPr>
            <p:cNvSpPr/>
            <p:nvPr/>
          </p:nvSpPr>
          <p:spPr>
            <a:xfrm>
              <a:off x="5372668" y="1650300"/>
              <a:ext cx="1446663" cy="561709"/>
            </a:xfrm>
            <a:prstGeom prst="roundRect">
              <a:avLst/>
            </a:prstGeom>
            <a:no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dirty="0">
                  <a:solidFill>
                    <a:srgbClr val="2162AF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div</a:t>
              </a:r>
              <a:endParaRPr lang="ko-KR" altLang="en-US" sz="3200" dirty="0">
                <a:solidFill>
                  <a:srgbClr val="2162AF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endParaRPr>
            </a:p>
          </p:txBody>
        </p:sp>
        <p:sp>
          <p:nvSpPr>
            <p:cNvPr id="7" name="모서리가 둥근 직사각형 7">
              <a:extLst>
                <a:ext uri="{FF2B5EF4-FFF2-40B4-BE49-F238E27FC236}">
                  <a16:creationId xmlns:a16="http://schemas.microsoft.com/office/drawing/2014/main" id="{9844A08F-0ABB-4CA9-82E5-BD6063CAF697}"/>
                </a:ext>
              </a:extLst>
            </p:cNvPr>
            <p:cNvSpPr/>
            <p:nvPr/>
          </p:nvSpPr>
          <p:spPr>
            <a:xfrm>
              <a:off x="4298330" y="2500155"/>
              <a:ext cx="1446663" cy="561709"/>
            </a:xfrm>
            <a:prstGeom prst="roundRect">
              <a:avLst/>
            </a:prstGeom>
            <a:no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dirty="0">
                  <a:solidFill>
                    <a:srgbClr val="2162AF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strong</a:t>
              </a:r>
              <a:endParaRPr lang="ko-KR" altLang="en-US" sz="2400" dirty="0">
                <a:solidFill>
                  <a:srgbClr val="2162AF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endParaRP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F7A0BB0A-0C5F-4EE8-96E4-0BA2DA004191}"/>
                </a:ext>
              </a:extLst>
            </p:cNvPr>
            <p:cNvCxnSpPr>
              <a:cxnSpLocks/>
              <a:stCxn id="9" idx="2"/>
            </p:cNvCxnSpPr>
            <p:nvPr/>
          </p:nvCxnSpPr>
          <p:spPr>
            <a:xfrm>
              <a:off x="7191655" y="3061864"/>
              <a:ext cx="0" cy="887997"/>
            </a:xfrm>
            <a:prstGeom prst="line">
              <a:avLst/>
            </a:prstGeom>
            <a:ln w="28575">
              <a:solidFill>
                <a:srgbClr val="404040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모서리가 둥근 직사각형 7">
              <a:extLst>
                <a:ext uri="{FF2B5EF4-FFF2-40B4-BE49-F238E27FC236}">
                  <a16:creationId xmlns:a16="http://schemas.microsoft.com/office/drawing/2014/main" id="{3611625D-88D9-4C40-BFF7-5FEC0418B419}"/>
                </a:ext>
              </a:extLst>
            </p:cNvPr>
            <p:cNvSpPr/>
            <p:nvPr/>
          </p:nvSpPr>
          <p:spPr>
            <a:xfrm>
              <a:off x="6468323" y="2500155"/>
              <a:ext cx="1446663" cy="561709"/>
            </a:xfrm>
            <a:prstGeom prst="roundRect">
              <a:avLst/>
            </a:prstGeom>
            <a:no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dirty="0" err="1">
                  <a:solidFill>
                    <a:srgbClr val="2162AF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ol</a:t>
              </a:r>
              <a:endParaRPr lang="ko-KR" altLang="en-US" sz="3200" dirty="0">
                <a:solidFill>
                  <a:srgbClr val="2162AF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endParaRPr>
            </a:p>
          </p:txBody>
        </p:sp>
        <p:sp>
          <p:nvSpPr>
            <p:cNvPr id="10" name="모서리가 둥근 직사각형 7">
              <a:extLst>
                <a:ext uri="{FF2B5EF4-FFF2-40B4-BE49-F238E27FC236}">
                  <a16:creationId xmlns:a16="http://schemas.microsoft.com/office/drawing/2014/main" id="{1024AA18-A0BA-4EC0-A505-F6EDBC3583B0}"/>
                </a:ext>
              </a:extLst>
            </p:cNvPr>
            <p:cNvSpPr/>
            <p:nvPr/>
          </p:nvSpPr>
          <p:spPr>
            <a:xfrm>
              <a:off x="1600020" y="4377720"/>
              <a:ext cx="1446663" cy="561709"/>
            </a:xfrm>
            <a:prstGeom prst="roundRect">
              <a:avLst/>
            </a:prstGeom>
            <a:no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>
                  <a:solidFill>
                    <a:srgbClr val="2162AF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li</a:t>
              </a:r>
              <a:endParaRPr lang="ko-KR" altLang="en-US" sz="3200" dirty="0">
                <a:solidFill>
                  <a:srgbClr val="2162AF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endParaRPr>
            </a:p>
          </p:txBody>
        </p:sp>
        <p:sp>
          <p:nvSpPr>
            <p:cNvPr id="11" name="모서리가 둥근 직사각형 7">
              <a:extLst>
                <a:ext uri="{FF2B5EF4-FFF2-40B4-BE49-F238E27FC236}">
                  <a16:creationId xmlns:a16="http://schemas.microsoft.com/office/drawing/2014/main" id="{98BA94B9-B5B3-4A82-A482-055A1B549D03}"/>
                </a:ext>
              </a:extLst>
            </p:cNvPr>
            <p:cNvSpPr/>
            <p:nvPr/>
          </p:nvSpPr>
          <p:spPr>
            <a:xfrm>
              <a:off x="4201172" y="4377721"/>
              <a:ext cx="1446663" cy="561709"/>
            </a:xfrm>
            <a:prstGeom prst="roundRect">
              <a:avLst/>
            </a:prstGeom>
            <a:no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>
                  <a:solidFill>
                    <a:srgbClr val="2162AF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li</a:t>
              </a:r>
              <a:endParaRPr lang="ko-KR" altLang="en-US" sz="3200" dirty="0">
                <a:solidFill>
                  <a:srgbClr val="2162AF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endParaRPr>
            </a:p>
          </p:txBody>
        </p:sp>
        <p:sp>
          <p:nvSpPr>
            <p:cNvPr id="12" name="모서리가 둥근 직사각형 7">
              <a:extLst>
                <a:ext uri="{FF2B5EF4-FFF2-40B4-BE49-F238E27FC236}">
                  <a16:creationId xmlns:a16="http://schemas.microsoft.com/office/drawing/2014/main" id="{C277CBE0-0D55-4FD1-B80A-33E30EE49750}"/>
                </a:ext>
              </a:extLst>
            </p:cNvPr>
            <p:cNvSpPr/>
            <p:nvPr/>
          </p:nvSpPr>
          <p:spPr>
            <a:xfrm>
              <a:off x="9576966" y="4377721"/>
              <a:ext cx="1446663" cy="561709"/>
            </a:xfrm>
            <a:prstGeom prst="roundRect">
              <a:avLst/>
            </a:prstGeom>
            <a:no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>
                  <a:solidFill>
                    <a:srgbClr val="2162AF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li</a:t>
              </a:r>
              <a:endParaRPr lang="ko-KR" altLang="en-US" sz="3200" dirty="0">
                <a:solidFill>
                  <a:srgbClr val="2162AF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endParaRPr>
            </a:p>
          </p:txBody>
        </p:sp>
        <p:sp>
          <p:nvSpPr>
            <p:cNvPr id="13" name="모서리가 둥근 직사각형 7">
              <a:extLst>
                <a:ext uri="{FF2B5EF4-FFF2-40B4-BE49-F238E27FC236}">
                  <a16:creationId xmlns:a16="http://schemas.microsoft.com/office/drawing/2014/main" id="{90C85330-3DFB-4B96-B70D-B63A715B203B}"/>
                </a:ext>
              </a:extLst>
            </p:cNvPr>
            <p:cNvSpPr/>
            <p:nvPr/>
          </p:nvSpPr>
          <p:spPr>
            <a:xfrm>
              <a:off x="7089510" y="4377720"/>
              <a:ext cx="1446663" cy="561709"/>
            </a:xfrm>
            <a:prstGeom prst="roundRect">
              <a:avLst/>
            </a:prstGeom>
            <a:no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>
                  <a:solidFill>
                    <a:srgbClr val="2162AF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span</a:t>
              </a:r>
              <a:endParaRPr lang="ko-KR" altLang="en-US" sz="3200" dirty="0">
                <a:solidFill>
                  <a:srgbClr val="2162AF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endParaRPr>
            </a:p>
          </p:txBody>
        </p:sp>
        <p:sp>
          <p:nvSpPr>
            <p:cNvPr id="14" name="모서리가 둥근 직사각형 7">
              <a:extLst>
                <a:ext uri="{FF2B5EF4-FFF2-40B4-BE49-F238E27FC236}">
                  <a16:creationId xmlns:a16="http://schemas.microsoft.com/office/drawing/2014/main" id="{2C69991E-E70C-43D0-8471-20CE3492C9B9}"/>
                </a:ext>
              </a:extLst>
            </p:cNvPr>
            <p:cNvSpPr/>
            <p:nvPr/>
          </p:nvSpPr>
          <p:spPr>
            <a:xfrm>
              <a:off x="1010101" y="5316505"/>
              <a:ext cx="2626499" cy="561709"/>
            </a:xfrm>
            <a:prstGeom prst="roundRect">
              <a:avLst/>
            </a:prstGeom>
            <a:no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rgbClr val="2162AF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“</a:t>
              </a:r>
              <a:r>
                <a:rPr lang="ko-KR" altLang="en-US" sz="2000">
                  <a:solidFill>
                    <a:srgbClr val="2162AF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지각하지 않기</a:t>
              </a:r>
              <a:r>
                <a:rPr lang="en-US" altLang="ko-KR" sz="2000">
                  <a:solidFill>
                    <a:srgbClr val="2162AF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＂</a:t>
              </a:r>
              <a:endParaRPr lang="ko-KR" altLang="en-US" sz="2000" dirty="0">
                <a:solidFill>
                  <a:srgbClr val="2162AF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endParaRPr>
            </a:p>
          </p:txBody>
        </p:sp>
        <p:sp>
          <p:nvSpPr>
            <p:cNvPr id="15" name="모서리가 둥근 직사각형 7">
              <a:extLst>
                <a:ext uri="{FF2B5EF4-FFF2-40B4-BE49-F238E27FC236}">
                  <a16:creationId xmlns:a16="http://schemas.microsoft.com/office/drawing/2014/main" id="{E27C13D6-05CD-4939-832C-371298351AAC}"/>
                </a:ext>
              </a:extLst>
            </p:cNvPr>
            <p:cNvSpPr/>
            <p:nvPr/>
          </p:nvSpPr>
          <p:spPr>
            <a:xfrm>
              <a:off x="3611253" y="5316505"/>
              <a:ext cx="2626499" cy="561709"/>
            </a:xfrm>
            <a:prstGeom prst="roundRect">
              <a:avLst/>
            </a:prstGeom>
            <a:no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rgbClr val="2162AF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“</a:t>
              </a:r>
              <a:r>
                <a:rPr lang="ko-KR" altLang="en-US" sz="2000">
                  <a:solidFill>
                    <a:srgbClr val="2162AF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결석하지 않기</a:t>
              </a:r>
              <a:r>
                <a:rPr lang="en-US" altLang="ko-KR" sz="2000">
                  <a:solidFill>
                    <a:srgbClr val="2162AF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＂</a:t>
              </a:r>
              <a:endParaRPr lang="ko-KR" altLang="en-US" sz="2000" dirty="0">
                <a:solidFill>
                  <a:srgbClr val="2162AF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endParaRPr>
            </a:p>
          </p:txBody>
        </p:sp>
        <p:sp>
          <p:nvSpPr>
            <p:cNvPr id="16" name="모서리가 둥근 직사각형 7">
              <a:extLst>
                <a:ext uri="{FF2B5EF4-FFF2-40B4-BE49-F238E27FC236}">
                  <a16:creationId xmlns:a16="http://schemas.microsoft.com/office/drawing/2014/main" id="{53F13B69-3890-446E-847A-655A3595635F}"/>
                </a:ext>
              </a:extLst>
            </p:cNvPr>
            <p:cNvSpPr/>
            <p:nvPr/>
          </p:nvSpPr>
          <p:spPr>
            <a:xfrm>
              <a:off x="8987047" y="5316505"/>
              <a:ext cx="2626499" cy="561709"/>
            </a:xfrm>
            <a:prstGeom prst="roundRect">
              <a:avLst/>
            </a:prstGeom>
            <a:no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rgbClr val="2162AF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“</a:t>
              </a:r>
              <a:r>
                <a:rPr lang="ko-KR" altLang="en-US" sz="2000">
                  <a:solidFill>
                    <a:srgbClr val="2162AF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복습하기</a:t>
              </a:r>
              <a:r>
                <a:rPr lang="en-US" altLang="ko-KR" sz="2000">
                  <a:solidFill>
                    <a:srgbClr val="2162AF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＂</a:t>
              </a:r>
              <a:endParaRPr lang="ko-KR" altLang="en-US" sz="2000" dirty="0">
                <a:solidFill>
                  <a:srgbClr val="2162AF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endParaRPr>
            </a:p>
          </p:txBody>
        </p:sp>
        <p:sp>
          <p:nvSpPr>
            <p:cNvPr id="17" name="모서리가 둥근 직사각형 7">
              <a:extLst>
                <a:ext uri="{FF2B5EF4-FFF2-40B4-BE49-F238E27FC236}">
                  <a16:creationId xmlns:a16="http://schemas.microsoft.com/office/drawing/2014/main" id="{C15729B7-71CF-4E03-B689-5A1157CF9D67}"/>
                </a:ext>
              </a:extLst>
            </p:cNvPr>
            <p:cNvSpPr/>
            <p:nvPr/>
          </p:nvSpPr>
          <p:spPr>
            <a:xfrm>
              <a:off x="6027643" y="5316503"/>
              <a:ext cx="3570396" cy="561709"/>
            </a:xfrm>
            <a:prstGeom prst="roundRect">
              <a:avLst/>
            </a:prstGeom>
            <a:no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rgbClr val="2162AF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“(</a:t>
              </a:r>
              <a:r>
                <a:rPr lang="ko-KR" altLang="en-US" sz="2000">
                  <a:solidFill>
                    <a:srgbClr val="2162AF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불가피할 땐 </a:t>
              </a:r>
              <a:r>
                <a:rPr lang="en-US" altLang="ko-KR" sz="2000">
                  <a:solidFill>
                    <a:srgbClr val="2162AF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…)＂</a:t>
              </a:r>
              <a:endParaRPr lang="ko-KR" altLang="en-US" sz="2000" dirty="0">
                <a:solidFill>
                  <a:srgbClr val="2162AF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endParaRPr>
            </a:p>
          </p:txBody>
        </p: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4C40403C-ABD9-4AF7-B5CA-5BD9E064F475}"/>
                </a:ext>
              </a:extLst>
            </p:cNvPr>
            <p:cNvCxnSpPr>
              <a:cxnSpLocks/>
              <a:stCxn id="13" idx="2"/>
              <a:endCxn id="17" idx="0"/>
            </p:cNvCxnSpPr>
            <p:nvPr/>
          </p:nvCxnSpPr>
          <p:spPr>
            <a:xfrm flipH="1">
              <a:off x="7812841" y="4939429"/>
              <a:ext cx="1" cy="377074"/>
            </a:xfrm>
            <a:prstGeom prst="line">
              <a:avLst/>
            </a:prstGeom>
            <a:ln w="28575">
              <a:solidFill>
                <a:srgbClr val="404040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1D440D73-BB1E-4AB5-9B52-365A778DCDDC}"/>
                </a:ext>
              </a:extLst>
            </p:cNvPr>
            <p:cNvCxnSpPr>
              <a:cxnSpLocks/>
              <a:stCxn id="12" idx="2"/>
              <a:endCxn id="16" idx="0"/>
            </p:cNvCxnSpPr>
            <p:nvPr/>
          </p:nvCxnSpPr>
          <p:spPr>
            <a:xfrm flipH="1">
              <a:off x="10300297" y="4939430"/>
              <a:ext cx="1" cy="377075"/>
            </a:xfrm>
            <a:prstGeom prst="line">
              <a:avLst/>
            </a:prstGeom>
            <a:ln w="28575">
              <a:solidFill>
                <a:srgbClr val="404040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B1BDA64A-BB30-4E44-B33D-9A7E2235B78F}"/>
                </a:ext>
              </a:extLst>
            </p:cNvPr>
            <p:cNvCxnSpPr>
              <a:cxnSpLocks/>
              <a:stCxn id="10" idx="2"/>
              <a:endCxn id="14" idx="0"/>
            </p:cNvCxnSpPr>
            <p:nvPr/>
          </p:nvCxnSpPr>
          <p:spPr>
            <a:xfrm flipH="1">
              <a:off x="2323351" y="4939429"/>
              <a:ext cx="1" cy="377076"/>
            </a:xfrm>
            <a:prstGeom prst="line">
              <a:avLst/>
            </a:prstGeom>
            <a:ln w="28575">
              <a:solidFill>
                <a:srgbClr val="404040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연결선: 꺾임 20">
              <a:extLst>
                <a:ext uri="{FF2B5EF4-FFF2-40B4-BE49-F238E27FC236}">
                  <a16:creationId xmlns:a16="http://schemas.microsoft.com/office/drawing/2014/main" id="{E4D73DA1-4BB8-4A4E-AA7B-E3A6C7843D0B}"/>
                </a:ext>
              </a:extLst>
            </p:cNvPr>
            <p:cNvCxnSpPr>
              <a:cxnSpLocks/>
              <a:stCxn id="7" idx="0"/>
              <a:endCxn id="6" idx="2"/>
            </p:cNvCxnSpPr>
            <p:nvPr/>
          </p:nvCxnSpPr>
          <p:spPr>
            <a:xfrm rot="5400000" flipH="1" flipV="1">
              <a:off x="5414758" y="1818913"/>
              <a:ext cx="288146" cy="1074338"/>
            </a:xfrm>
            <a:prstGeom prst="bentConnector3">
              <a:avLst/>
            </a:prstGeom>
            <a:ln w="28575">
              <a:solidFill>
                <a:srgbClr val="40404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연결선: 꺾임 21">
              <a:extLst>
                <a:ext uri="{FF2B5EF4-FFF2-40B4-BE49-F238E27FC236}">
                  <a16:creationId xmlns:a16="http://schemas.microsoft.com/office/drawing/2014/main" id="{D8E64245-3A20-45FE-856B-98AB31F29294}"/>
                </a:ext>
              </a:extLst>
            </p:cNvPr>
            <p:cNvCxnSpPr>
              <a:cxnSpLocks/>
              <a:stCxn id="9" idx="0"/>
              <a:endCxn id="6" idx="2"/>
            </p:cNvCxnSpPr>
            <p:nvPr/>
          </p:nvCxnSpPr>
          <p:spPr>
            <a:xfrm rot="16200000" flipV="1">
              <a:off x="6499755" y="1808254"/>
              <a:ext cx="288146" cy="1095655"/>
            </a:xfrm>
            <a:prstGeom prst="bentConnector3">
              <a:avLst>
                <a:gd name="adj1" fmla="val 50000"/>
              </a:avLst>
            </a:prstGeom>
            <a:ln w="28575">
              <a:solidFill>
                <a:srgbClr val="40404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연결선: 꺾임 22">
              <a:extLst>
                <a:ext uri="{FF2B5EF4-FFF2-40B4-BE49-F238E27FC236}">
                  <a16:creationId xmlns:a16="http://schemas.microsoft.com/office/drawing/2014/main" id="{D243EAC8-815A-40AF-BEA6-088FF2172ECC}"/>
                </a:ext>
              </a:extLst>
            </p:cNvPr>
            <p:cNvCxnSpPr>
              <a:cxnSpLocks/>
              <a:stCxn id="12" idx="0"/>
            </p:cNvCxnSpPr>
            <p:nvPr/>
          </p:nvCxnSpPr>
          <p:spPr>
            <a:xfrm rot="16200000" flipV="1">
              <a:off x="8509330" y="2586752"/>
              <a:ext cx="473295" cy="3108643"/>
            </a:xfrm>
            <a:prstGeom prst="bentConnector3">
              <a:avLst>
                <a:gd name="adj1" fmla="val 50000"/>
              </a:avLst>
            </a:prstGeom>
            <a:ln w="28575">
              <a:solidFill>
                <a:srgbClr val="40404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연결선: 꺾임 23">
              <a:extLst>
                <a:ext uri="{FF2B5EF4-FFF2-40B4-BE49-F238E27FC236}">
                  <a16:creationId xmlns:a16="http://schemas.microsoft.com/office/drawing/2014/main" id="{0BEB0AB1-3E09-4DDE-A68E-14AE6D4B4809}"/>
                </a:ext>
              </a:extLst>
            </p:cNvPr>
            <p:cNvCxnSpPr>
              <a:cxnSpLocks/>
              <a:stCxn id="11" idx="0"/>
            </p:cNvCxnSpPr>
            <p:nvPr/>
          </p:nvCxnSpPr>
          <p:spPr>
            <a:xfrm rot="5400000" flipH="1" flipV="1">
              <a:off x="5821432" y="3007499"/>
              <a:ext cx="473295" cy="2267151"/>
            </a:xfrm>
            <a:prstGeom prst="bentConnector3">
              <a:avLst>
                <a:gd name="adj1" fmla="val 50000"/>
              </a:avLst>
            </a:prstGeom>
            <a:ln w="28575">
              <a:solidFill>
                <a:srgbClr val="40404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연결선: 꺾임 24">
              <a:extLst>
                <a:ext uri="{FF2B5EF4-FFF2-40B4-BE49-F238E27FC236}">
                  <a16:creationId xmlns:a16="http://schemas.microsoft.com/office/drawing/2014/main" id="{14931BCA-79D5-40A4-9340-807F3FE169B8}"/>
                </a:ext>
              </a:extLst>
            </p:cNvPr>
            <p:cNvCxnSpPr>
              <a:cxnSpLocks/>
              <a:stCxn id="10" idx="0"/>
            </p:cNvCxnSpPr>
            <p:nvPr/>
          </p:nvCxnSpPr>
          <p:spPr>
            <a:xfrm rot="5400000" flipH="1" flipV="1">
              <a:off x="4520856" y="1706922"/>
              <a:ext cx="473294" cy="4868303"/>
            </a:xfrm>
            <a:prstGeom prst="bentConnector3">
              <a:avLst>
                <a:gd name="adj1" fmla="val 50000"/>
              </a:avLst>
            </a:prstGeom>
            <a:ln w="28575">
              <a:solidFill>
                <a:srgbClr val="40404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E6D65DBB-BF67-4F83-A205-AC55204792EB}"/>
                </a:ext>
              </a:extLst>
            </p:cNvPr>
            <p:cNvCxnSpPr>
              <a:cxnSpLocks/>
              <a:stCxn id="11" idx="2"/>
              <a:endCxn id="15" idx="0"/>
            </p:cNvCxnSpPr>
            <p:nvPr/>
          </p:nvCxnSpPr>
          <p:spPr>
            <a:xfrm flipH="1">
              <a:off x="4924503" y="4939430"/>
              <a:ext cx="1" cy="377075"/>
            </a:xfrm>
            <a:prstGeom prst="line">
              <a:avLst/>
            </a:prstGeom>
            <a:ln w="28575">
              <a:solidFill>
                <a:srgbClr val="404040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연결선: 꺾임 26">
              <a:extLst>
                <a:ext uri="{FF2B5EF4-FFF2-40B4-BE49-F238E27FC236}">
                  <a16:creationId xmlns:a16="http://schemas.microsoft.com/office/drawing/2014/main" id="{E7C362D6-60B4-497A-9495-3F288D5E40D4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7265601" y="3830479"/>
              <a:ext cx="473294" cy="621187"/>
            </a:xfrm>
            <a:prstGeom prst="bentConnector3">
              <a:avLst>
                <a:gd name="adj1" fmla="val 50000"/>
              </a:avLst>
            </a:prstGeom>
            <a:ln w="28575">
              <a:solidFill>
                <a:srgbClr val="40404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모서리가 둥근 직사각형 7">
              <a:extLst>
                <a:ext uri="{FF2B5EF4-FFF2-40B4-BE49-F238E27FC236}">
                  <a16:creationId xmlns:a16="http://schemas.microsoft.com/office/drawing/2014/main" id="{573DED61-BE7C-46D2-9CB1-E9A9343C8F54}"/>
                </a:ext>
              </a:extLst>
            </p:cNvPr>
            <p:cNvSpPr/>
            <p:nvPr/>
          </p:nvSpPr>
          <p:spPr>
            <a:xfrm>
              <a:off x="3709577" y="3342715"/>
              <a:ext cx="2626499" cy="561709"/>
            </a:xfrm>
            <a:prstGeom prst="roundRect">
              <a:avLst/>
            </a:prstGeom>
            <a:no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dirty="0">
                  <a:solidFill>
                    <a:srgbClr val="2162AF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연수생 수칙</a:t>
              </a:r>
            </a:p>
          </p:txBody>
        </p: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258E6683-A802-44AD-B0CB-080B0D3C1EC0}"/>
                </a:ext>
              </a:extLst>
            </p:cNvPr>
            <p:cNvCxnSpPr>
              <a:cxnSpLocks/>
              <a:stCxn id="7" idx="2"/>
              <a:endCxn id="28" idx="0"/>
            </p:cNvCxnSpPr>
            <p:nvPr/>
          </p:nvCxnSpPr>
          <p:spPr>
            <a:xfrm>
              <a:off x="5021662" y="3061864"/>
              <a:ext cx="1165" cy="280851"/>
            </a:xfrm>
            <a:prstGeom prst="line">
              <a:avLst/>
            </a:prstGeom>
            <a:ln w="28575">
              <a:solidFill>
                <a:srgbClr val="404040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818691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4B5856B-1717-4844-B7AB-379FE6DA6C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776E3EB4-89F8-4878-A7E6-8C5571DD49F0}"/>
              </a:ext>
            </a:extLst>
          </p:cNvPr>
          <p:cNvSpPr/>
          <p:nvPr/>
        </p:nvSpPr>
        <p:spPr>
          <a:xfrm>
            <a:off x="6923285" y="4894090"/>
            <a:ext cx="1142365" cy="45657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0B17F94C-E1C7-40BB-9D98-35C7C6A8DE9C}"/>
              </a:ext>
            </a:extLst>
          </p:cNvPr>
          <p:cNvGrpSpPr/>
          <p:nvPr/>
        </p:nvGrpSpPr>
        <p:grpSpPr>
          <a:xfrm>
            <a:off x="1110911" y="2680211"/>
            <a:ext cx="9970178" cy="3436564"/>
            <a:chOff x="1010101" y="1650300"/>
            <a:chExt cx="10603445" cy="4227914"/>
          </a:xfrm>
        </p:grpSpPr>
        <p:sp>
          <p:nvSpPr>
            <p:cNvPr id="6" name="모서리가 둥근 직사각형 1">
              <a:extLst>
                <a:ext uri="{FF2B5EF4-FFF2-40B4-BE49-F238E27FC236}">
                  <a16:creationId xmlns:a16="http://schemas.microsoft.com/office/drawing/2014/main" id="{7008AE9A-C786-4983-85A1-B25CE38A13D8}"/>
                </a:ext>
              </a:extLst>
            </p:cNvPr>
            <p:cNvSpPr/>
            <p:nvPr/>
          </p:nvSpPr>
          <p:spPr>
            <a:xfrm>
              <a:off x="5372668" y="1650300"/>
              <a:ext cx="1446663" cy="561709"/>
            </a:xfrm>
            <a:prstGeom prst="roundRect">
              <a:avLst/>
            </a:prstGeom>
            <a:no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dirty="0">
                  <a:solidFill>
                    <a:srgbClr val="2162AF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div</a:t>
              </a:r>
              <a:endParaRPr lang="ko-KR" altLang="en-US" sz="3200" dirty="0">
                <a:solidFill>
                  <a:srgbClr val="2162AF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endParaRPr>
            </a:p>
          </p:txBody>
        </p:sp>
        <p:sp>
          <p:nvSpPr>
            <p:cNvPr id="7" name="모서리가 둥근 직사각형 7">
              <a:extLst>
                <a:ext uri="{FF2B5EF4-FFF2-40B4-BE49-F238E27FC236}">
                  <a16:creationId xmlns:a16="http://schemas.microsoft.com/office/drawing/2014/main" id="{9844A08F-0ABB-4CA9-82E5-BD6063CAF697}"/>
                </a:ext>
              </a:extLst>
            </p:cNvPr>
            <p:cNvSpPr/>
            <p:nvPr/>
          </p:nvSpPr>
          <p:spPr>
            <a:xfrm>
              <a:off x="4298330" y="2500155"/>
              <a:ext cx="1446663" cy="561709"/>
            </a:xfrm>
            <a:prstGeom prst="roundRect">
              <a:avLst/>
            </a:prstGeom>
            <a:no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dirty="0">
                  <a:solidFill>
                    <a:srgbClr val="2162AF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strong</a:t>
              </a:r>
              <a:endParaRPr lang="ko-KR" altLang="en-US" sz="2400" dirty="0">
                <a:solidFill>
                  <a:srgbClr val="2162AF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endParaRP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F7A0BB0A-0C5F-4EE8-96E4-0BA2DA004191}"/>
                </a:ext>
              </a:extLst>
            </p:cNvPr>
            <p:cNvCxnSpPr>
              <a:cxnSpLocks/>
              <a:stCxn id="9" idx="2"/>
            </p:cNvCxnSpPr>
            <p:nvPr/>
          </p:nvCxnSpPr>
          <p:spPr>
            <a:xfrm>
              <a:off x="7191655" y="3061864"/>
              <a:ext cx="0" cy="887997"/>
            </a:xfrm>
            <a:prstGeom prst="line">
              <a:avLst/>
            </a:prstGeom>
            <a:ln w="28575">
              <a:solidFill>
                <a:srgbClr val="404040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모서리가 둥근 직사각형 7">
              <a:extLst>
                <a:ext uri="{FF2B5EF4-FFF2-40B4-BE49-F238E27FC236}">
                  <a16:creationId xmlns:a16="http://schemas.microsoft.com/office/drawing/2014/main" id="{3611625D-88D9-4C40-BFF7-5FEC0418B419}"/>
                </a:ext>
              </a:extLst>
            </p:cNvPr>
            <p:cNvSpPr/>
            <p:nvPr/>
          </p:nvSpPr>
          <p:spPr>
            <a:xfrm>
              <a:off x="6468323" y="2500155"/>
              <a:ext cx="1446663" cy="561709"/>
            </a:xfrm>
            <a:prstGeom prst="roundRect">
              <a:avLst/>
            </a:prstGeom>
            <a:no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dirty="0" err="1">
                  <a:solidFill>
                    <a:srgbClr val="2162AF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ol</a:t>
              </a:r>
              <a:endParaRPr lang="ko-KR" altLang="en-US" sz="3200" dirty="0">
                <a:solidFill>
                  <a:srgbClr val="2162AF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endParaRPr>
            </a:p>
          </p:txBody>
        </p:sp>
        <p:sp>
          <p:nvSpPr>
            <p:cNvPr id="10" name="모서리가 둥근 직사각형 7">
              <a:extLst>
                <a:ext uri="{FF2B5EF4-FFF2-40B4-BE49-F238E27FC236}">
                  <a16:creationId xmlns:a16="http://schemas.microsoft.com/office/drawing/2014/main" id="{1024AA18-A0BA-4EC0-A505-F6EDBC3583B0}"/>
                </a:ext>
              </a:extLst>
            </p:cNvPr>
            <p:cNvSpPr/>
            <p:nvPr/>
          </p:nvSpPr>
          <p:spPr>
            <a:xfrm>
              <a:off x="1600020" y="4377720"/>
              <a:ext cx="1446663" cy="561709"/>
            </a:xfrm>
            <a:prstGeom prst="roundRect">
              <a:avLst/>
            </a:prstGeom>
            <a:no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>
                  <a:solidFill>
                    <a:srgbClr val="2162AF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li</a:t>
              </a:r>
              <a:endParaRPr lang="ko-KR" altLang="en-US" sz="3200" dirty="0">
                <a:solidFill>
                  <a:srgbClr val="2162AF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endParaRPr>
            </a:p>
          </p:txBody>
        </p:sp>
        <p:sp>
          <p:nvSpPr>
            <p:cNvPr id="11" name="모서리가 둥근 직사각형 7">
              <a:extLst>
                <a:ext uri="{FF2B5EF4-FFF2-40B4-BE49-F238E27FC236}">
                  <a16:creationId xmlns:a16="http://schemas.microsoft.com/office/drawing/2014/main" id="{98BA94B9-B5B3-4A82-A482-055A1B549D03}"/>
                </a:ext>
              </a:extLst>
            </p:cNvPr>
            <p:cNvSpPr/>
            <p:nvPr/>
          </p:nvSpPr>
          <p:spPr>
            <a:xfrm>
              <a:off x="4201172" y="4377721"/>
              <a:ext cx="1446663" cy="561709"/>
            </a:xfrm>
            <a:prstGeom prst="roundRect">
              <a:avLst/>
            </a:prstGeom>
            <a:no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>
                  <a:solidFill>
                    <a:srgbClr val="2162AF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li</a:t>
              </a:r>
              <a:endParaRPr lang="ko-KR" altLang="en-US" sz="3200" dirty="0">
                <a:solidFill>
                  <a:srgbClr val="2162AF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endParaRPr>
            </a:p>
          </p:txBody>
        </p:sp>
        <p:sp>
          <p:nvSpPr>
            <p:cNvPr id="12" name="모서리가 둥근 직사각형 7">
              <a:extLst>
                <a:ext uri="{FF2B5EF4-FFF2-40B4-BE49-F238E27FC236}">
                  <a16:creationId xmlns:a16="http://schemas.microsoft.com/office/drawing/2014/main" id="{C277CBE0-0D55-4FD1-B80A-33E30EE49750}"/>
                </a:ext>
              </a:extLst>
            </p:cNvPr>
            <p:cNvSpPr/>
            <p:nvPr/>
          </p:nvSpPr>
          <p:spPr>
            <a:xfrm>
              <a:off x="9576966" y="4377721"/>
              <a:ext cx="1446663" cy="561709"/>
            </a:xfrm>
            <a:prstGeom prst="roundRect">
              <a:avLst/>
            </a:prstGeom>
            <a:no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>
                  <a:solidFill>
                    <a:srgbClr val="2162AF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li</a:t>
              </a:r>
              <a:endParaRPr lang="ko-KR" altLang="en-US" sz="3200" dirty="0">
                <a:solidFill>
                  <a:srgbClr val="2162AF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endParaRPr>
            </a:p>
          </p:txBody>
        </p:sp>
        <p:sp>
          <p:nvSpPr>
            <p:cNvPr id="13" name="모서리가 둥근 직사각형 7">
              <a:extLst>
                <a:ext uri="{FF2B5EF4-FFF2-40B4-BE49-F238E27FC236}">
                  <a16:creationId xmlns:a16="http://schemas.microsoft.com/office/drawing/2014/main" id="{90C85330-3DFB-4B96-B70D-B63A715B203B}"/>
                </a:ext>
              </a:extLst>
            </p:cNvPr>
            <p:cNvSpPr/>
            <p:nvPr/>
          </p:nvSpPr>
          <p:spPr>
            <a:xfrm>
              <a:off x="7089510" y="4377720"/>
              <a:ext cx="1446663" cy="561709"/>
            </a:xfrm>
            <a:prstGeom prst="roundRect">
              <a:avLst/>
            </a:prstGeom>
            <a:no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>
                  <a:solidFill>
                    <a:srgbClr val="2162AF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span</a:t>
              </a:r>
              <a:endParaRPr lang="ko-KR" altLang="en-US" sz="3200" dirty="0">
                <a:solidFill>
                  <a:srgbClr val="2162AF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endParaRPr>
            </a:p>
          </p:txBody>
        </p:sp>
        <p:sp>
          <p:nvSpPr>
            <p:cNvPr id="14" name="모서리가 둥근 직사각형 7">
              <a:extLst>
                <a:ext uri="{FF2B5EF4-FFF2-40B4-BE49-F238E27FC236}">
                  <a16:creationId xmlns:a16="http://schemas.microsoft.com/office/drawing/2014/main" id="{2C69991E-E70C-43D0-8471-20CE3492C9B9}"/>
                </a:ext>
              </a:extLst>
            </p:cNvPr>
            <p:cNvSpPr/>
            <p:nvPr/>
          </p:nvSpPr>
          <p:spPr>
            <a:xfrm>
              <a:off x="1010101" y="5316505"/>
              <a:ext cx="2626499" cy="561709"/>
            </a:xfrm>
            <a:prstGeom prst="roundRect">
              <a:avLst/>
            </a:prstGeom>
            <a:no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rgbClr val="2162AF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“</a:t>
              </a:r>
              <a:r>
                <a:rPr lang="ko-KR" altLang="en-US" sz="2000">
                  <a:solidFill>
                    <a:srgbClr val="2162AF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지각하지 않기</a:t>
              </a:r>
              <a:r>
                <a:rPr lang="en-US" altLang="ko-KR" sz="2000">
                  <a:solidFill>
                    <a:srgbClr val="2162AF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＂</a:t>
              </a:r>
              <a:endParaRPr lang="ko-KR" altLang="en-US" sz="2000" dirty="0">
                <a:solidFill>
                  <a:srgbClr val="2162AF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endParaRPr>
            </a:p>
          </p:txBody>
        </p:sp>
        <p:sp>
          <p:nvSpPr>
            <p:cNvPr id="15" name="모서리가 둥근 직사각형 7">
              <a:extLst>
                <a:ext uri="{FF2B5EF4-FFF2-40B4-BE49-F238E27FC236}">
                  <a16:creationId xmlns:a16="http://schemas.microsoft.com/office/drawing/2014/main" id="{E27C13D6-05CD-4939-832C-371298351AAC}"/>
                </a:ext>
              </a:extLst>
            </p:cNvPr>
            <p:cNvSpPr/>
            <p:nvPr/>
          </p:nvSpPr>
          <p:spPr>
            <a:xfrm>
              <a:off x="3611253" y="5316505"/>
              <a:ext cx="2626499" cy="561709"/>
            </a:xfrm>
            <a:prstGeom prst="roundRect">
              <a:avLst/>
            </a:prstGeom>
            <a:no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rgbClr val="2162AF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“</a:t>
              </a:r>
              <a:r>
                <a:rPr lang="ko-KR" altLang="en-US" sz="2000">
                  <a:solidFill>
                    <a:srgbClr val="2162AF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결석하지 않기</a:t>
              </a:r>
              <a:r>
                <a:rPr lang="en-US" altLang="ko-KR" sz="2000">
                  <a:solidFill>
                    <a:srgbClr val="2162AF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＂</a:t>
              </a:r>
              <a:endParaRPr lang="ko-KR" altLang="en-US" sz="2000" dirty="0">
                <a:solidFill>
                  <a:srgbClr val="2162AF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endParaRPr>
            </a:p>
          </p:txBody>
        </p:sp>
        <p:sp>
          <p:nvSpPr>
            <p:cNvPr id="16" name="모서리가 둥근 직사각형 7">
              <a:extLst>
                <a:ext uri="{FF2B5EF4-FFF2-40B4-BE49-F238E27FC236}">
                  <a16:creationId xmlns:a16="http://schemas.microsoft.com/office/drawing/2014/main" id="{53F13B69-3890-446E-847A-655A3595635F}"/>
                </a:ext>
              </a:extLst>
            </p:cNvPr>
            <p:cNvSpPr/>
            <p:nvPr/>
          </p:nvSpPr>
          <p:spPr>
            <a:xfrm>
              <a:off x="8987047" y="5316505"/>
              <a:ext cx="2626499" cy="561709"/>
            </a:xfrm>
            <a:prstGeom prst="roundRect">
              <a:avLst/>
            </a:prstGeom>
            <a:no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rgbClr val="2162AF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“</a:t>
              </a:r>
              <a:r>
                <a:rPr lang="ko-KR" altLang="en-US" sz="2000">
                  <a:solidFill>
                    <a:srgbClr val="2162AF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복습하기</a:t>
              </a:r>
              <a:r>
                <a:rPr lang="en-US" altLang="ko-KR" sz="2000">
                  <a:solidFill>
                    <a:srgbClr val="2162AF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＂</a:t>
              </a:r>
              <a:endParaRPr lang="ko-KR" altLang="en-US" sz="2000" dirty="0">
                <a:solidFill>
                  <a:srgbClr val="2162AF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endParaRPr>
            </a:p>
          </p:txBody>
        </p:sp>
        <p:sp>
          <p:nvSpPr>
            <p:cNvPr id="17" name="모서리가 둥근 직사각형 7">
              <a:extLst>
                <a:ext uri="{FF2B5EF4-FFF2-40B4-BE49-F238E27FC236}">
                  <a16:creationId xmlns:a16="http://schemas.microsoft.com/office/drawing/2014/main" id="{C15729B7-71CF-4E03-B689-5A1157CF9D67}"/>
                </a:ext>
              </a:extLst>
            </p:cNvPr>
            <p:cNvSpPr/>
            <p:nvPr/>
          </p:nvSpPr>
          <p:spPr>
            <a:xfrm>
              <a:off x="6027643" y="5316503"/>
              <a:ext cx="3570396" cy="561709"/>
            </a:xfrm>
            <a:prstGeom prst="roundRect">
              <a:avLst/>
            </a:prstGeom>
            <a:no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rgbClr val="2162AF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“(</a:t>
              </a:r>
              <a:r>
                <a:rPr lang="ko-KR" altLang="en-US" sz="2000">
                  <a:solidFill>
                    <a:srgbClr val="2162AF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불가피할 땐 </a:t>
              </a:r>
              <a:r>
                <a:rPr lang="en-US" altLang="ko-KR" sz="2000">
                  <a:solidFill>
                    <a:srgbClr val="2162AF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…)＂</a:t>
              </a:r>
              <a:endParaRPr lang="ko-KR" altLang="en-US" sz="2000" dirty="0">
                <a:solidFill>
                  <a:srgbClr val="2162AF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endParaRPr>
            </a:p>
          </p:txBody>
        </p: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4C40403C-ABD9-4AF7-B5CA-5BD9E064F475}"/>
                </a:ext>
              </a:extLst>
            </p:cNvPr>
            <p:cNvCxnSpPr>
              <a:cxnSpLocks/>
              <a:stCxn id="13" idx="2"/>
              <a:endCxn id="17" idx="0"/>
            </p:cNvCxnSpPr>
            <p:nvPr/>
          </p:nvCxnSpPr>
          <p:spPr>
            <a:xfrm flipH="1">
              <a:off x="7812841" y="4939429"/>
              <a:ext cx="1" cy="377074"/>
            </a:xfrm>
            <a:prstGeom prst="line">
              <a:avLst/>
            </a:prstGeom>
            <a:ln w="28575">
              <a:solidFill>
                <a:srgbClr val="404040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1D440D73-BB1E-4AB5-9B52-365A778DCDDC}"/>
                </a:ext>
              </a:extLst>
            </p:cNvPr>
            <p:cNvCxnSpPr>
              <a:cxnSpLocks/>
              <a:stCxn id="12" idx="2"/>
              <a:endCxn id="16" idx="0"/>
            </p:cNvCxnSpPr>
            <p:nvPr/>
          </p:nvCxnSpPr>
          <p:spPr>
            <a:xfrm flipH="1">
              <a:off x="10300297" y="4939430"/>
              <a:ext cx="1" cy="377075"/>
            </a:xfrm>
            <a:prstGeom prst="line">
              <a:avLst/>
            </a:prstGeom>
            <a:ln w="28575">
              <a:solidFill>
                <a:srgbClr val="404040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B1BDA64A-BB30-4E44-B33D-9A7E2235B78F}"/>
                </a:ext>
              </a:extLst>
            </p:cNvPr>
            <p:cNvCxnSpPr>
              <a:cxnSpLocks/>
              <a:stCxn id="10" idx="2"/>
              <a:endCxn id="14" idx="0"/>
            </p:cNvCxnSpPr>
            <p:nvPr/>
          </p:nvCxnSpPr>
          <p:spPr>
            <a:xfrm flipH="1">
              <a:off x="2323351" y="4939429"/>
              <a:ext cx="1" cy="377076"/>
            </a:xfrm>
            <a:prstGeom prst="line">
              <a:avLst/>
            </a:prstGeom>
            <a:ln w="28575">
              <a:solidFill>
                <a:srgbClr val="404040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연결선: 꺾임 20">
              <a:extLst>
                <a:ext uri="{FF2B5EF4-FFF2-40B4-BE49-F238E27FC236}">
                  <a16:creationId xmlns:a16="http://schemas.microsoft.com/office/drawing/2014/main" id="{E4D73DA1-4BB8-4A4E-AA7B-E3A6C7843D0B}"/>
                </a:ext>
              </a:extLst>
            </p:cNvPr>
            <p:cNvCxnSpPr>
              <a:cxnSpLocks/>
              <a:stCxn id="7" idx="0"/>
              <a:endCxn id="6" idx="2"/>
            </p:cNvCxnSpPr>
            <p:nvPr/>
          </p:nvCxnSpPr>
          <p:spPr>
            <a:xfrm rot="5400000" flipH="1" flipV="1">
              <a:off x="5414758" y="1818913"/>
              <a:ext cx="288146" cy="1074338"/>
            </a:xfrm>
            <a:prstGeom prst="bentConnector3">
              <a:avLst/>
            </a:prstGeom>
            <a:ln w="28575">
              <a:solidFill>
                <a:srgbClr val="40404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연결선: 꺾임 21">
              <a:extLst>
                <a:ext uri="{FF2B5EF4-FFF2-40B4-BE49-F238E27FC236}">
                  <a16:creationId xmlns:a16="http://schemas.microsoft.com/office/drawing/2014/main" id="{D8E64245-3A20-45FE-856B-98AB31F29294}"/>
                </a:ext>
              </a:extLst>
            </p:cNvPr>
            <p:cNvCxnSpPr>
              <a:cxnSpLocks/>
              <a:stCxn id="9" idx="0"/>
              <a:endCxn id="6" idx="2"/>
            </p:cNvCxnSpPr>
            <p:nvPr/>
          </p:nvCxnSpPr>
          <p:spPr>
            <a:xfrm rot="16200000" flipV="1">
              <a:off x="6499755" y="1808254"/>
              <a:ext cx="288146" cy="1095655"/>
            </a:xfrm>
            <a:prstGeom prst="bentConnector3">
              <a:avLst>
                <a:gd name="adj1" fmla="val 50000"/>
              </a:avLst>
            </a:prstGeom>
            <a:ln w="28575">
              <a:solidFill>
                <a:srgbClr val="40404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연결선: 꺾임 22">
              <a:extLst>
                <a:ext uri="{FF2B5EF4-FFF2-40B4-BE49-F238E27FC236}">
                  <a16:creationId xmlns:a16="http://schemas.microsoft.com/office/drawing/2014/main" id="{D243EAC8-815A-40AF-BEA6-088FF2172ECC}"/>
                </a:ext>
              </a:extLst>
            </p:cNvPr>
            <p:cNvCxnSpPr>
              <a:cxnSpLocks/>
              <a:stCxn id="12" idx="0"/>
            </p:cNvCxnSpPr>
            <p:nvPr/>
          </p:nvCxnSpPr>
          <p:spPr>
            <a:xfrm rot="16200000" flipV="1">
              <a:off x="8509330" y="2586752"/>
              <a:ext cx="473295" cy="3108643"/>
            </a:xfrm>
            <a:prstGeom prst="bentConnector3">
              <a:avLst>
                <a:gd name="adj1" fmla="val 50000"/>
              </a:avLst>
            </a:prstGeom>
            <a:ln w="28575">
              <a:solidFill>
                <a:srgbClr val="40404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연결선: 꺾임 23">
              <a:extLst>
                <a:ext uri="{FF2B5EF4-FFF2-40B4-BE49-F238E27FC236}">
                  <a16:creationId xmlns:a16="http://schemas.microsoft.com/office/drawing/2014/main" id="{0BEB0AB1-3E09-4DDE-A68E-14AE6D4B4809}"/>
                </a:ext>
              </a:extLst>
            </p:cNvPr>
            <p:cNvCxnSpPr>
              <a:cxnSpLocks/>
              <a:stCxn id="11" idx="0"/>
            </p:cNvCxnSpPr>
            <p:nvPr/>
          </p:nvCxnSpPr>
          <p:spPr>
            <a:xfrm rot="5400000" flipH="1" flipV="1">
              <a:off x="5821432" y="3007499"/>
              <a:ext cx="473295" cy="2267151"/>
            </a:xfrm>
            <a:prstGeom prst="bentConnector3">
              <a:avLst>
                <a:gd name="adj1" fmla="val 50000"/>
              </a:avLst>
            </a:prstGeom>
            <a:ln w="28575">
              <a:solidFill>
                <a:srgbClr val="40404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연결선: 꺾임 24">
              <a:extLst>
                <a:ext uri="{FF2B5EF4-FFF2-40B4-BE49-F238E27FC236}">
                  <a16:creationId xmlns:a16="http://schemas.microsoft.com/office/drawing/2014/main" id="{14931BCA-79D5-40A4-9340-807F3FE169B8}"/>
                </a:ext>
              </a:extLst>
            </p:cNvPr>
            <p:cNvCxnSpPr>
              <a:cxnSpLocks/>
              <a:stCxn id="10" idx="0"/>
            </p:cNvCxnSpPr>
            <p:nvPr/>
          </p:nvCxnSpPr>
          <p:spPr>
            <a:xfrm rot="5400000" flipH="1" flipV="1">
              <a:off x="4520856" y="1706922"/>
              <a:ext cx="473294" cy="4868303"/>
            </a:xfrm>
            <a:prstGeom prst="bentConnector3">
              <a:avLst>
                <a:gd name="adj1" fmla="val 50000"/>
              </a:avLst>
            </a:prstGeom>
            <a:ln w="28575">
              <a:solidFill>
                <a:srgbClr val="40404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E6D65DBB-BF67-4F83-A205-AC55204792EB}"/>
                </a:ext>
              </a:extLst>
            </p:cNvPr>
            <p:cNvCxnSpPr>
              <a:cxnSpLocks/>
              <a:stCxn id="11" idx="2"/>
              <a:endCxn id="15" idx="0"/>
            </p:cNvCxnSpPr>
            <p:nvPr/>
          </p:nvCxnSpPr>
          <p:spPr>
            <a:xfrm flipH="1">
              <a:off x="4924503" y="4939430"/>
              <a:ext cx="1" cy="377075"/>
            </a:xfrm>
            <a:prstGeom prst="line">
              <a:avLst/>
            </a:prstGeom>
            <a:ln w="28575">
              <a:solidFill>
                <a:srgbClr val="404040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연결선: 꺾임 26">
              <a:extLst>
                <a:ext uri="{FF2B5EF4-FFF2-40B4-BE49-F238E27FC236}">
                  <a16:creationId xmlns:a16="http://schemas.microsoft.com/office/drawing/2014/main" id="{E7C362D6-60B4-497A-9495-3F288D5E40D4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7265601" y="3830479"/>
              <a:ext cx="473294" cy="621187"/>
            </a:xfrm>
            <a:prstGeom prst="bentConnector3">
              <a:avLst>
                <a:gd name="adj1" fmla="val 50000"/>
              </a:avLst>
            </a:prstGeom>
            <a:ln w="28575">
              <a:solidFill>
                <a:srgbClr val="40404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모서리가 둥근 직사각형 7">
              <a:extLst>
                <a:ext uri="{FF2B5EF4-FFF2-40B4-BE49-F238E27FC236}">
                  <a16:creationId xmlns:a16="http://schemas.microsoft.com/office/drawing/2014/main" id="{573DED61-BE7C-46D2-9CB1-E9A9343C8F54}"/>
                </a:ext>
              </a:extLst>
            </p:cNvPr>
            <p:cNvSpPr/>
            <p:nvPr/>
          </p:nvSpPr>
          <p:spPr>
            <a:xfrm>
              <a:off x="3709577" y="3342715"/>
              <a:ext cx="2626499" cy="561709"/>
            </a:xfrm>
            <a:prstGeom prst="roundRect">
              <a:avLst/>
            </a:prstGeom>
            <a:no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>
                  <a:solidFill>
                    <a:srgbClr val="2162AF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연수생 수칙</a:t>
              </a:r>
              <a:endParaRPr lang="ko-KR" altLang="en-US" sz="2000" dirty="0">
                <a:solidFill>
                  <a:srgbClr val="2162AF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endParaRPr>
            </a:p>
          </p:txBody>
        </p: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258E6683-A802-44AD-B0CB-080B0D3C1EC0}"/>
                </a:ext>
              </a:extLst>
            </p:cNvPr>
            <p:cNvCxnSpPr>
              <a:cxnSpLocks/>
              <a:stCxn id="7" idx="2"/>
              <a:endCxn id="28" idx="0"/>
            </p:cNvCxnSpPr>
            <p:nvPr/>
          </p:nvCxnSpPr>
          <p:spPr>
            <a:xfrm>
              <a:off x="5021662" y="3061864"/>
              <a:ext cx="1165" cy="280851"/>
            </a:xfrm>
            <a:prstGeom prst="line">
              <a:avLst/>
            </a:prstGeom>
            <a:ln w="28575">
              <a:solidFill>
                <a:srgbClr val="404040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모서리가 둥근 직사각형 1">
            <a:extLst>
              <a:ext uri="{FF2B5EF4-FFF2-40B4-BE49-F238E27FC236}">
                <a16:creationId xmlns:a16="http://schemas.microsoft.com/office/drawing/2014/main" id="{EEEC9586-B934-4E83-9183-28CAFDD4B17C}"/>
              </a:ext>
            </a:extLst>
          </p:cNvPr>
          <p:cNvSpPr/>
          <p:nvPr/>
        </p:nvSpPr>
        <p:spPr>
          <a:xfrm>
            <a:off x="1071526" y="1402202"/>
            <a:ext cx="10048948" cy="561709"/>
          </a:xfrm>
          <a:prstGeom prst="round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rgbClr val="2162AF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Q. div</a:t>
            </a:r>
            <a:r>
              <a:rPr lang="ko-KR" altLang="en-US" sz="2000" dirty="0">
                <a:solidFill>
                  <a:srgbClr val="2162AF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요소를 기준</a:t>
            </a:r>
            <a:r>
              <a:rPr lang="ko-KR" altLang="en-US" sz="2000" dirty="0">
                <a:solidFill>
                  <a:srgbClr val="404040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으로 </a:t>
            </a:r>
            <a:r>
              <a:rPr lang="ko-KR" altLang="en-US" sz="2000" dirty="0">
                <a:solidFill>
                  <a:srgbClr val="2162AF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자손선택자를 활용</a:t>
            </a:r>
            <a:r>
              <a:rPr lang="ko-KR" altLang="en-US" sz="2000" dirty="0">
                <a:solidFill>
                  <a:srgbClr val="404040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하여 </a:t>
            </a:r>
            <a:r>
              <a:rPr lang="en-US" altLang="ko-KR" sz="2000" dirty="0">
                <a:solidFill>
                  <a:srgbClr val="2162AF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span</a:t>
            </a:r>
            <a:r>
              <a:rPr lang="ko-KR" altLang="en-US" sz="2000" dirty="0">
                <a:solidFill>
                  <a:srgbClr val="2162AF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요소</a:t>
            </a:r>
            <a:r>
              <a:rPr lang="ko-KR" altLang="en-US" sz="2000" dirty="0">
                <a:solidFill>
                  <a:srgbClr val="404040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의 글자색을 </a:t>
            </a:r>
            <a:r>
              <a:rPr lang="ko-KR" altLang="en-US" sz="2000" dirty="0" err="1">
                <a:solidFill>
                  <a:srgbClr val="404040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변경하시오</a:t>
            </a:r>
            <a:r>
              <a:rPr lang="en-US" altLang="ko-KR" sz="2000" dirty="0">
                <a:solidFill>
                  <a:srgbClr val="404040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  <a:endParaRPr lang="ko-KR" altLang="en-US" sz="2000" dirty="0">
              <a:solidFill>
                <a:srgbClr val="404040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31" name="모서리가 둥근 직사각형 1">
            <a:extLst>
              <a:ext uri="{FF2B5EF4-FFF2-40B4-BE49-F238E27FC236}">
                <a16:creationId xmlns:a16="http://schemas.microsoft.com/office/drawing/2014/main" id="{7FB7D8AF-0680-448D-8B4F-4F2E3E22FF36}"/>
              </a:ext>
            </a:extLst>
          </p:cNvPr>
          <p:cNvSpPr/>
          <p:nvPr/>
        </p:nvSpPr>
        <p:spPr>
          <a:xfrm>
            <a:off x="4585549" y="1853311"/>
            <a:ext cx="2881606" cy="561709"/>
          </a:xfrm>
          <a:prstGeom prst="round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A. div span </a:t>
            </a:r>
            <a:endParaRPr lang="ko-KR" altLang="en-US" sz="2400" dirty="0">
              <a:solidFill>
                <a:schemeClr val="tx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21416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0" grpId="0"/>
      <p:bldP spid="31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4B5856B-1717-4844-B7AB-379FE6DA6C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B94001ED-CB08-4BD6-9562-1B667BEA9EC8}"/>
              </a:ext>
            </a:extLst>
          </p:cNvPr>
          <p:cNvSpPr/>
          <p:nvPr/>
        </p:nvSpPr>
        <p:spPr>
          <a:xfrm>
            <a:off x="9255947" y="4894090"/>
            <a:ext cx="1142365" cy="45657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776E3EB4-89F8-4878-A7E6-8C5571DD49F0}"/>
              </a:ext>
            </a:extLst>
          </p:cNvPr>
          <p:cNvSpPr/>
          <p:nvPr/>
        </p:nvSpPr>
        <p:spPr>
          <a:xfrm>
            <a:off x="1772502" y="4894090"/>
            <a:ext cx="1142365" cy="45657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0D28F16D-21D9-4F68-BAC1-42EEE5E1561B}"/>
              </a:ext>
            </a:extLst>
          </p:cNvPr>
          <p:cNvSpPr/>
          <p:nvPr/>
        </p:nvSpPr>
        <p:spPr>
          <a:xfrm>
            <a:off x="4233255" y="4894090"/>
            <a:ext cx="1142365" cy="45657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0B17F94C-E1C7-40BB-9D98-35C7C6A8DE9C}"/>
              </a:ext>
            </a:extLst>
          </p:cNvPr>
          <p:cNvGrpSpPr/>
          <p:nvPr/>
        </p:nvGrpSpPr>
        <p:grpSpPr>
          <a:xfrm>
            <a:off x="1110911" y="2680211"/>
            <a:ext cx="9970178" cy="3436564"/>
            <a:chOff x="1010101" y="1650300"/>
            <a:chExt cx="10603445" cy="4227914"/>
          </a:xfrm>
        </p:grpSpPr>
        <p:sp>
          <p:nvSpPr>
            <p:cNvPr id="6" name="모서리가 둥근 직사각형 1">
              <a:extLst>
                <a:ext uri="{FF2B5EF4-FFF2-40B4-BE49-F238E27FC236}">
                  <a16:creationId xmlns:a16="http://schemas.microsoft.com/office/drawing/2014/main" id="{7008AE9A-C786-4983-85A1-B25CE38A13D8}"/>
                </a:ext>
              </a:extLst>
            </p:cNvPr>
            <p:cNvSpPr/>
            <p:nvPr/>
          </p:nvSpPr>
          <p:spPr>
            <a:xfrm>
              <a:off x="5372668" y="1650300"/>
              <a:ext cx="1446663" cy="561709"/>
            </a:xfrm>
            <a:prstGeom prst="roundRect">
              <a:avLst/>
            </a:prstGeom>
            <a:no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dirty="0">
                  <a:solidFill>
                    <a:srgbClr val="2162AF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div</a:t>
              </a:r>
              <a:endParaRPr lang="ko-KR" altLang="en-US" sz="3200" dirty="0">
                <a:solidFill>
                  <a:srgbClr val="2162AF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endParaRPr>
            </a:p>
          </p:txBody>
        </p:sp>
        <p:sp>
          <p:nvSpPr>
            <p:cNvPr id="7" name="모서리가 둥근 직사각형 7">
              <a:extLst>
                <a:ext uri="{FF2B5EF4-FFF2-40B4-BE49-F238E27FC236}">
                  <a16:creationId xmlns:a16="http://schemas.microsoft.com/office/drawing/2014/main" id="{9844A08F-0ABB-4CA9-82E5-BD6063CAF697}"/>
                </a:ext>
              </a:extLst>
            </p:cNvPr>
            <p:cNvSpPr/>
            <p:nvPr/>
          </p:nvSpPr>
          <p:spPr>
            <a:xfrm>
              <a:off x="4298330" y="2500155"/>
              <a:ext cx="1446663" cy="561709"/>
            </a:xfrm>
            <a:prstGeom prst="roundRect">
              <a:avLst/>
            </a:prstGeom>
            <a:no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dirty="0">
                  <a:solidFill>
                    <a:srgbClr val="2162AF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strong</a:t>
              </a:r>
              <a:endParaRPr lang="ko-KR" altLang="en-US" sz="2400" dirty="0">
                <a:solidFill>
                  <a:srgbClr val="2162AF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endParaRP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F7A0BB0A-0C5F-4EE8-96E4-0BA2DA004191}"/>
                </a:ext>
              </a:extLst>
            </p:cNvPr>
            <p:cNvCxnSpPr>
              <a:cxnSpLocks/>
              <a:stCxn id="9" idx="2"/>
            </p:cNvCxnSpPr>
            <p:nvPr/>
          </p:nvCxnSpPr>
          <p:spPr>
            <a:xfrm>
              <a:off x="7191655" y="3061864"/>
              <a:ext cx="0" cy="887997"/>
            </a:xfrm>
            <a:prstGeom prst="line">
              <a:avLst/>
            </a:prstGeom>
            <a:ln w="28575">
              <a:solidFill>
                <a:srgbClr val="404040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모서리가 둥근 직사각형 7">
              <a:extLst>
                <a:ext uri="{FF2B5EF4-FFF2-40B4-BE49-F238E27FC236}">
                  <a16:creationId xmlns:a16="http://schemas.microsoft.com/office/drawing/2014/main" id="{3611625D-88D9-4C40-BFF7-5FEC0418B419}"/>
                </a:ext>
              </a:extLst>
            </p:cNvPr>
            <p:cNvSpPr/>
            <p:nvPr/>
          </p:nvSpPr>
          <p:spPr>
            <a:xfrm>
              <a:off x="6468323" y="2500155"/>
              <a:ext cx="1446663" cy="561709"/>
            </a:xfrm>
            <a:prstGeom prst="roundRect">
              <a:avLst/>
            </a:prstGeom>
            <a:no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dirty="0" err="1">
                  <a:solidFill>
                    <a:srgbClr val="2162AF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ol</a:t>
              </a:r>
              <a:endParaRPr lang="ko-KR" altLang="en-US" sz="3200" dirty="0">
                <a:solidFill>
                  <a:srgbClr val="2162AF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endParaRPr>
            </a:p>
          </p:txBody>
        </p:sp>
        <p:sp>
          <p:nvSpPr>
            <p:cNvPr id="10" name="모서리가 둥근 직사각형 7">
              <a:extLst>
                <a:ext uri="{FF2B5EF4-FFF2-40B4-BE49-F238E27FC236}">
                  <a16:creationId xmlns:a16="http://schemas.microsoft.com/office/drawing/2014/main" id="{1024AA18-A0BA-4EC0-A505-F6EDBC3583B0}"/>
                </a:ext>
              </a:extLst>
            </p:cNvPr>
            <p:cNvSpPr/>
            <p:nvPr/>
          </p:nvSpPr>
          <p:spPr>
            <a:xfrm>
              <a:off x="1600020" y="4377720"/>
              <a:ext cx="1446663" cy="561709"/>
            </a:xfrm>
            <a:prstGeom prst="roundRect">
              <a:avLst/>
            </a:prstGeom>
            <a:no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>
                  <a:solidFill>
                    <a:srgbClr val="2162AF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li</a:t>
              </a:r>
              <a:endParaRPr lang="ko-KR" altLang="en-US" sz="3200" dirty="0">
                <a:solidFill>
                  <a:srgbClr val="2162AF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endParaRPr>
            </a:p>
          </p:txBody>
        </p:sp>
        <p:sp>
          <p:nvSpPr>
            <p:cNvPr id="11" name="모서리가 둥근 직사각형 7">
              <a:extLst>
                <a:ext uri="{FF2B5EF4-FFF2-40B4-BE49-F238E27FC236}">
                  <a16:creationId xmlns:a16="http://schemas.microsoft.com/office/drawing/2014/main" id="{98BA94B9-B5B3-4A82-A482-055A1B549D03}"/>
                </a:ext>
              </a:extLst>
            </p:cNvPr>
            <p:cNvSpPr/>
            <p:nvPr/>
          </p:nvSpPr>
          <p:spPr>
            <a:xfrm>
              <a:off x="4201172" y="4377721"/>
              <a:ext cx="1446663" cy="561709"/>
            </a:xfrm>
            <a:prstGeom prst="roundRect">
              <a:avLst/>
            </a:prstGeom>
            <a:no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>
                  <a:solidFill>
                    <a:srgbClr val="2162AF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li</a:t>
              </a:r>
              <a:endParaRPr lang="ko-KR" altLang="en-US" sz="3200" dirty="0">
                <a:solidFill>
                  <a:srgbClr val="2162AF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endParaRPr>
            </a:p>
          </p:txBody>
        </p:sp>
        <p:sp>
          <p:nvSpPr>
            <p:cNvPr id="12" name="모서리가 둥근 직사각형 7">
              <a:extLst>
                <a:ext uri="{FF2B5EF4-FFF2-40B4-BE49-F238E27FC236}">
                  <a16:creationId xmlns:a16="http://schemas.microsoft.com/office/drawing/2014/main" id="{C277CBE0-0D55-4FD1-B80A-33E30EE49750}"/>
                </a:ext>
              </a:extLst>
            </p:cNvPr>
            <p:cNvSpPr/>
            <p:nvPr/>
          </p:nvSpPr>
          <p:spPr>
            <a:xfrm>
              <a:off x="9576966" y="4377721"/>
              <a:ext cx="1446663" cy="561709"/>
            </a:xfrm>
            <a:prstGeom prst="roundRect">
              <a:avLst/>
            </a:prstGeom>
            <a:no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>
                  <a:solidFill>
                    <a:srgbClr val="2162AF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li</a:t>
              </a:r>
              <a:endParaRPr lang="ko-KR" altLang="en-US" sz="3200" dirty="0">
                <a:solidFill>
                  <a:srgbClr val="2162AF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endParaRPr>
            </a:p>
          </p:txBody>
        </p:sp>
        <p:sp>
          <p:nvSpPr>
            <p:cNvPr id="13" name="모서리가 둥근 직사각형 7">
              <a:extLst>
                <a:ext uri="{FF2B5EF4-FFF2-40B4-BE49-F238E27FC236}">
                  <a16:creationId xmlns:a16="http://schemas.microsoft.com/office/drawing/2014/main" id="{90C85330-3DFB-4B96-B70D-B63A715B203B}"/>
                </a:ext>
              </a:extLst>
            </p:cNvPr>
            <p:cNvSpPr/>
            <p:nvPr/>
          </p:nvSpPr>
          <p:spPr>
            <a:xfrm>
              <a:off x="7089510" y="4377720"/>
              <a:ext cx="1446663" cy="561709"/>
            </a:xfrm>
            <a:prstGeom prst="roundRect">
              <a:avLst/>
            </a:prstGeom>
            <a:no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dirty="0">
                  <a:solidFill>
                    <a:srgbClr val="2162AF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span</a:t>
              </a:r>
              <a:endParaRPr lang="ko-KR" altLang="en-US" sz="3200" dirty="0">
                <a:solidFill>
                  <a:srgbClr val="2162AF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endParaRPr>
            </a:p>
          </p:txBody>
        </p:sp>
        <p:sp>
          <p:nvSpPr>
            <p:cNvPr id="14" name="모서리가 둥근 직사각형 7">
              <a:extLst>
                <a:ext uri="{FF2B5EF4-FFF2-40B4-BE49-F238E27FC236}">
                  <a16:creationId xmlns:a16="http://schemas.microsoft.com/office/drawing/2014/main" id="{2C69991E-E70C-43D0-8471-20CE3492C9B9}"/>
                </a:ext>
              </a:extLst>
            </p:cNvPr>
            <p:cNvSpPr/>
            <p:nvPr/>
          </p:nvSpPr>
          <p:spPr>
            <a:xfrm>
              <a:off x="1010101" y="5316505"/>
              <a:ext cx="2626499" cy="561709"/>
            </a:xfrm>
            <a:prstGeom prst="roundRect">
              <a:avLst/>
            </a:prstGeom>
            <a:no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rgbClr val="2162AF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“</a:t>
              </a:r>
              <a:r>
                <a:rPr lang="ko-KR" altLang="en-US" sz="2000">
                  <a:solidFill>
                    <a:srgbClr val="2162AF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지각하지 않기</a:t>
              </a:r>
              <a:r>
                <a:rPr lang="en-US" altLang="ko-KR" sz="2000">
                  <a:solidFill>
                    <a:srgbClr val="2162AF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＂</a:t>
              </a:r>
              <a:endParaRPr lang="ko-KR" altLang="en-US" sz="2000" dirty="0">
                <a:solidFill>
                  <a:srgbClr val="2162AF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endParaRPr>
            </a:p>
          </p:txBody>
        </p:sp>
        <p:sp>
          <p:nvSpPr>
            <p:cNvPr id="15" name="모서리가 둥근 직사각형 7">
              <a:extLst>
                <a:ext uri="{FF2B5EF4-FFF2-40B4-BE49-F238E27FC236}">
                  <a16:creationId xmlns:a16="http://schemas.microsoft.com/office/drawing/2014/main" id="{E27C13D6-05CD-4939-832C-371298351AAC}"/>
                </a:ext>
              </a:extLst>
            </p:cNvPr>
            <p:cNvSpPr/>
            <p:nvPr/>
          </p:nvSpPr>
          <p:spPr>
            <a:xfrm>
              <a:off x="3611253" y="5316505"/>
              <a:ext cx="2626499" cy="561709"/>
            </a:xfrm>
            <a:prstGeom prst="roundRect">
              <a:avLst/>
            </a:prstGeom>
            <a:no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rgbClr val="2162AF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“</a:t>
              </a:r>
              <a:r>
                <a:rPr lang="ko-KR" altLang="en-US" sz="2000">
                  <a:solidFill>
                    <a:srgbClr val="2162AF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결석하지 않기</a:t>
              </a:r>
              <a:r>
                <a:rPr lang="en-US" altLang="ko-KR" sz="2000">
                  <a:solidFill>
                    <a:srgbClr val="2162AF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＂</a:t>
              </a:r>
              <a:endParaRPr lang="ko-KR" altLang="en-US" sz="2000" dirty="0">
                <a:solidFill>
                  <a:srgbClr val="2162AF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endParaRPr>
            </a:p>
          </p:txBody>
        </p:sp>
        <p:sp>
          <p:nvSpPr>
            <p:cNvPr id="16" name="모서리가 둥근 직사각형 7">
              <a:extLst>
                <a:ext uri="{FF2B5EF4-FFF2-40B4-BE49-F238E27FC236}">
                  <a16:creationId xmlns:a16="http://schemas.microsoft.com/office/drawing/2014/main" id="{53F13B69-3890-446E-847A-655A3595635F}"/>
                </a:ext>
              </a:extLst>
            </p:cNvPr>
            <p:cNvSpPr/>
            <p:nvPr/>
          </p:nvSpPr>
          <p:spPr>
            <a:xfrm>
              <a:off x="8987047" y="5316505"/>
              <a:ext cx="2626499" cy="561709"/>
            </a:xfrm>
            <a:prstGeom prst="roundRect">
              <a:avLst/>
            </a:prstGeom>
            <a:no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rgbClr val="2162AF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“</a:t>
              </a:r>
              <a:r>
                <a:rPr lang="ko-KR" altLang="en-US" sz="2000">
                  <a:solidFill>
                    <a:srgbClr val="2162AF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복습하기</a:t>
              </a:r>
              <a:r>
                <a:rPr lang="en-US" altLang="ko-KR" sz="2000">
                  <a:solidFill>
                    <a:srgbClr val="2162AF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＂</a:t>
              </a:r>
              <a:endParaRPr lang="ko-KR" altLang="en-US" sz="2000" dirty="0">
                <a:solidFill>
                  <a:srgbClr val="2162AF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endParaRPr>
            </a:p>
          </p:txBody>
        </p:sp>
        <p:sp>
          <p:nvSpPr>
            <p:cNvPr id="17" name="모서리가 둥근 직사각형 7">
              <a:extLst>
                <a:ext uri="{FF2B5EF4-FFF2-40B4-BE49-F238E27FC236}">
                  <a16:creationId xmlns:a16="http://schemas.microsoft.com/office/drawing/2014/main" id="{C15729B7-71CF-4E03-B689-5A1157CF9D67}"/>
                </a:ext>
              </a:extLst>
            </p:cNvPr>
            <p:cNvSpPr/>
            <p:nvPr/>
          </p:nvSpPr>
          <p:spPr>
            <a:xfrm>
              <a:off x="6027643" y="5316503"/>
              <a:ext cx="3570396" cy="561709"/>
            </a:xfrm>
            <a:prstGeom prst="roundRect">
              <a:avLst/>
            </a:prstGeom>
            <a:no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rgbClr val="2162AF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“(</a:t>
              </a:r>
              <a:r>
                <a:rPr lang="ko-KR" altLang="en-US" sz="2000">
                  <a:solidFill>
                    <a:srgbClr val="2162AF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불가피할 땐 </a:t>
              </a:r>
              <a:r>
                <a:rPr lang="en-US" altLang="ko-KR" sz="2000">
                  <a:solidFill>
                    <a:srgbClr val="2162AF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…)＂</a:t>
              </a:r>
              <a:endParaRPr lang="ko-KR" altLang="en-US" sz="2000" dirty="0">
                <a:solidFill>
                  <a:srgbClr val="2162AF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endParaRPr>
            </a:p>
          </p:txBody>
        </p: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4C40403C-ABD9-4AF7-B5CA-5BD9E064F475}"/>
                </a:ext>
              </a:extLst>
            </p:cNvPr>
            <p:cNvCxnSpPr>
              <a:cxnSpLocks/>
              <a:stCxn id="13" idx="2"/>
              <a:endCxn id="17" idx="0"/>
            </p:cNvCxnSpPr>
            <p:nvPr/>
          </p:nvCxnSpPr>
          <p:spPr>
            <a:xfrm flipH="1">
              <a:off x="7812841" y="4939429"/>
              <a:ext cx="1" cy="377074"/>
            </a:xfrm>
            <a:prstGeom prst="line">
              <a:avLst/>
            </a:prstGeom>
            <a:ln w="28575">
              <a:solidFill>
                <a:srgbClr val="404040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1D440D73-BB1E-4AB5-9B52-365A778DCDDC}"/>
                </a:ext>
              </a:extLst>
            </p:cNvPr>
            <p:cNvCxnSpPr>
              <a:cxnSpLocks/>
              <a:stCxn id="12" idx="2"/>
              <a:endCxn id="16" idx="0"/>
            </p:cNvCxnSpPr>
            <p:nvPr/>
          </p:nvCxnSpPr>
          <p:spPr>
            <a:xfrm flipH="1">
              <a:off x="10300297" y="4939430"/>
              <a:ext cx="1" cy="377075"/>
            </a:xfrm>
            <a:prstGeom prst="line">
              <a:avLst/>
            </a:prstGeom>
            <a:ln w="28575">
              <a:solidFill>
                <a:srgbClr val="404040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B1BDA64A-BB30-4E44-B33D-9A7E2235B78F}"/>
                </a:ext>
              </a:extLst>
            </p:cNvPr>
            <p:cNvCxnSpPr>
              <a:cxnSpLocks/>
              <a:stCxn id="10" idx="2"/>
              <a:endCxn id="14" idx="0"/>
            </p:cNvCxnSpPr>
            <p:nvPr/>
          </p:nvCxnSpPr>
          <p:spPr>
            <a:xfrm flipH="1">
              <a:off x="2323351" y="4939429"/>
              <a:ext cx="1" cy="377076"/>
            </a:xfrm>
            <a:prstGeom prst="line">
              <a:avLst/>
            </a:prstGeom>
            <a:ln w="28575">
              <a:solidFill>
                <a:srgbClr val="404040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연결선: 꺾임 20">
              <a:extLst>
                <a:ext uri="{FF2B5EF4-FFF2-40B4-BE49-F238E27FC236}">
                  <a16:creationId xmlns:a16="http://schemas.microsoft.com/office/drawing/2014/main" id="{E4D73DA1-4BB8-4A4E-AA7B-E3A6C7843D0B}"/>
                </a:ext>
              </a:extLst>
            </p:cNvPr>
            <p:cNvCxnSpPr>
              <a:cxnSpLocks/>
              <a:stCxn id="7" idx="0"/>
              <a:endCxn id="6" idx="2"/>
            </p:cNvCxnSpPr>
            <p:nvPr/>
          </p:nvCxnSpPr>
          <p:spPr>
            <a:xfrm rot="5400000" flipH="1" flipV="1">
              <a:off x="5414758" y="1818913"/>
              <a:ext cx="288146" cy="1074338"/>
            </a:xfrm>
            <a:prstGeom prst="bentConnector3">
              <a:avLst/>
            </a:prstGeom>
            <a:ln w="28575">
              <a:solidFill>
                <a:srgbClr val="40404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연결선: 꺾임 21">
              <a:extLst>
                <a:ext uri="{FF2B5EF4-FFF2-40B4-BE49-F238E27FC236}">
                  <a16:creationId xmlns:a16="http://schemas.microsoft.com/office/drawing/2014/main" id="{D8E64245-3A20-45FE-856B-98AB31F29294}"/>
                </a:ext>
              </a:extLst>
            </p:cNvPr>
            <p:cNvCxnSpPr>
              <a:cxnSpLocks/>
              <a:stCxn id="9" idx="0"/>
              <a:endCxn id="6" idx="2"/>
            </p:cNvCxnSpPr>
            <p:nvPr/>
          </p:nvCxnSpPr>
          <p:spPr>
            <a:xfrm rot="16200000" flipV="1">
              <a:off x="6499755" y="1808254"/>
              <a:ext cx="288146" cy="1095655"/>
            </a:xfrm>
            <a:prstGeom prst="bentConnector3">
              <a:avLst>
                <a:gd name="adj1" fmla="val 50000"/>
              </a:avLst>
            </a:prstGeom>
            <a:ln w="28575">
              <a:solidFill>
                <a:srgbClr val="40404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연결선: 꺾임 22">
              <a:extLst>
                <a:ext uri="{FF2B5EF4-FFF2-40B4-BE49-F238E27FC236}">
                  <a16:creationId xmlns:a16="http://schemas.microsoft.com/office/drawing/2014/main" id="{D243EAC8-815A-40AF-BEA6-088FF2172ECC}"/>
                </a:ext>
              </a:extLst>
            </p:cNvPr>
            <p:cNvCxnSpPr>
              <a:cxnSpLocks/>
              <a:stCxn id="12" idx="0"/>
            </p:cNvCxnSpPr>
            <p:nvPr/>
          </p:nvCxnSpPr>
          <p:spPr>
            <a:xfrm rot="16200000" flipV="1">
              <a:off x="8509330" y="2586752"/>
              <a:ext cx="473295" cy="3108643"/>
            </a:xfrm>
            <a:prstGeom prst="bentConnector3">
              <a:avLst>
                <a:gd name="adj1" fmla="val 50000"/>
              </a:avLst>
            </a:prstGeom>
            <a:ln w="28575">
              <a:solidFill>
                <a:srgbClr val="40404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연결선: 꺾임 23">
              <a:extLst>
                <a:ext uri="{FF2B5EF4-FFF2-40B4-BE49-F238E27FC236}">
                  <a16:creationId xmlns:a16="http://schemas.microsoft.com/office/drawing/2014/main" id="{0BEB0AB1-3E09-4DDE-A68E-14AE6D4B4809}"/>
                </a:ext>
              </a:extLst>
            </p:cNvPr>
            <p:cNvCxnSpPr>
              <a:cxnSpLocks/>
              <a:stCxn id="11" idx="0"/>
            </p:cNvCxnSpPr>
            <p:nvPr/>
          </p:nvCxnSpPr>
          <p:spPr>
            <a:xfrm rot="5400000" flipH="1" flipV="1">
              <a:off x="5821432" y="3007499"/>
              <a:ext cx="473295" cy="2267151"/>
            </a:xfrm>
            <a:prstGeom prst="bentConnector3">
              <a:avLst>
                <a:gd name="adj1" fmla="val 50000"/>
              </a:avLst>
            </a:prstGeom>
            <a:ln w="28575">
              <a:solidFill>
                <a:srgbClr val="40404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연결선: 꺾임 24">
              <a:extLst>
                <a:ext uri="{FF2B5EF4-FFF2-40B4-BE49-F238E27FC236}">
                  <a16:creationId xmlns:a16="http://schemas.microsoft.com/office/drawing/2014/main" id="{14931BCA-79D5-40A4-9340-807F3FE169B8}"/>
                </a:ext>
              </a:extLst>
            </p:cNvPr>
            <p:cNvCxnSpPr>
              <a:cxnSpLocks/>
              <a:stCxn id="10" idx="0"/>
            </p:cNvCxnSpPr>
            <p:nvPr/>
          </p:nvCxnSpPr>
          <p:spPr>
            <a:xfrm rot="5400000" flipH="1" flipV="1">
              <a:off x="4520856" y="1706922"/>
              <a:ext cx="473294" cy="4868303"/>
            </a:xfrm>
            <a:prstGeom prst="bentConnector3">
              <a:avLst>
                <a:gd name="adj1" fmla="val 50000"/>
              </a:avLst>
            </a:prstGeom>
            <a:ln w="28575">
              <a:solidFill>
                <a:srgbClr val="40404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E6D65DBB-BF67-4F83-A205-AC55204792EB}"/>
                </a:ext>
              </a:extLst>
            </p:cNvPr>
            <p:cNvCxnSpPr>
              <a:cxnSpLocks/>
              <a:stCxn id="11" idx="2"/>
              <a:endCxn id="15" idx="0"/>
            </p:cNvCxnSpPr>
            <p:nvPr/>
          </p:nvCxnSpPr>
          <p:spPr>
            <a:xfrm flipH="1">
              <a:off x="4924503" y="4939430"/>
              <a:ext cx="1" cy="377075"/>
            </a:xfrm>
            <a:prstGeom prst="line">
              <a:avLst/>
            </a:prstGeom>
            <a:ln w="28575">
              <a:solidFill>
                <a:srgbClr val="404040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연결선: 꺾임 26">
              <a:extLst>
                <a:ext uri="{FF2B5EF4-FFF2-40B4-BE49-F238E27FC236}">
                  <a16:creationId xmlns:a16="http://schemas.microsoft.com/office/drawing/2014/main" id="{E7C362D6-60B4-497A-9495-3F288D5E40D4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7265601" y="3830479"/>
              <a:ext cx="473294" cy="621187"/>
            </a:xfrm>
            <a:prstGeom prst="bentConnector3">
              <a:avLst>
                <a:gd name="adj1" fmla="val 50000"/>
              </a:avLst>
            </a:prstGeom>
            <a:ln w="28575">
              <a:solidFill>
                <a:srgbClr val="40404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모서리가 둥근 직사각형 7">
              <a:extLst>
                <a:ext uri="{FF2B5EF4-FFF2-40B4-BE49-F238E27FC236}">
                  <a16:creationId xmlns:a16="http://schemas.microsoft.com/office/drawing/2014/main" id="{573DED61-BE7C-46D2-9CB1-E9A9343C8F54}"/>
                </a:ext>
              </a:extLst>
            </p:cNvPr>
            <p:cNvSpPr/>
            <p:nvPr/>
          </p:nvSpPr>
          <p:spPr>
            <a:xfrm>
              <a:off x="3709577" y="3342715"/>
              <a:ext cx="2626499" cy="561709"/>
            </a:xfrm>
            <a:prstGeom prst="roundRect">
              <a:avLst/>
            </a:prstGeom>
            <a:no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>
                  <a:solidFill>
                    <a:srgbClr val="2162AF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연수생 수칙</a:t>
              </a:r>
              <a:endParaRPr lang="ko-KR" altLang="en-US" sz="2000" dirty="0">
                <a:solidFill>
                  <a:srgbClr val="2162AF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endParaRPr>
            </a:p>
          </p:txBody>
        </p: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258E6683-A802-44AD-B0CB-080B0D3C1EC0}"/>
                </a:ext>
              </a:extLst>
            </p:cNvPr>
            <p:cNvCxnSpPr>
              <a:cxnSpLocks/>
              <a:stCxn id="7" idx="2"/>
              <a:endCxn id="28" idx="0"/>
            </p:cNvCxnSpPr>
            <p:nvPr/>
          </p:nvCxnSpPr>
          <p:spPr>
            <a:xfrm>
              <a:off x="5021662" y="3061864"/>
              <a:ext cx="1165" cy="280851"/>
            </a:xfrm>
            <a:prstGeom prst="line">
              <a:avLst/>
            </a:prstGeom>
            <a:ln w="28575">
              <a:solidFill>
                <a:srgbClr val="404040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모서리가 둥근 직사각형 1">
            <a:extLst>
              <a:ext uri="{FF2B5EF4-FFF2-40B4-BE49-F238E27FC236}">
                <a16:creationId xmlns:a16="http://schemas.microsoft.com/office/drawing/2014/main" id="{EEEC9586-B934-4E83-9183-28CAFDD4B17C}"/>
              </a:ext>
            </a:extLst>
          </p:cNvPr>
          <p:cNvSpPr/>
          <p:nvPr/>
        </p:nvSpPr>
        <p:spPr>
          <a:xfrm>
            <a:off x="1071526" y="1402202"/>
            <a:ext cx="10048948" cy="561709"/>
          </a:xfrm>
          <a:prstGeom prst="round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rgbClr val="2162AF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Q. div</a:t>
            </a:r>
            <a:r>
              <a:rPr lang="ko-KR" altLang="en-US" sz="2000" dirty="0">
                <a:solidFill>
                  <a:srgbClr val="2162AF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요소를 기준</a:t>
            </a:r>
            <a:r>
              <a:rPr lang="ko-KR" altLang="en-US" sz="2000" dirty="0">
                <a:solidFill>
                  <a:srgbClr val="404040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으로 </a:t>
            </a:r>
            <a:r>
              <a:rPr lang="ko-KR" altLang="en-US" sz="2000" dirty="0">
                <a:solidFill>
                  <a:srgbClr val="2162AF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자손선택자를 활용</a:t>
            </a:r>
            <a:r>
              <a:rPr lang="ko-KR" altLang="en-US" sz="2000" dirty="0">
                <a:solidFill>
                  <a:srgbClr val="404040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하여 </a:t>
            </a:r>
            <a:r>
              <a:rPr lang="en-US" altLang="ko-KR" sz="2000" dirty="0">
                <a:solidFill>
                  <a:srgbClr val="2162AF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li</a:t>
            </a:r>
            <a:r>
              <a:rPr lang="ko-KR" altLang="en-US" sz="2000" dirty="0">
                <a:solidFill>
                  <a:srgbClr val="2162AF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요소</a:t>
            </a:r>
            <a:r>
              <a:rPr lang="ko-KR" altLang="en-US" sz="2000" dirty="0">
                <a:solidFill>
                  <a:srgbClr val="404040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의 글자색을 </a:t>
            </a:r>
            <a:r>
              <a:rPr lang="ko-KR" altLang="en-US" sz="2000" dirty="0" err="1">
                <a:solidFill>
                  <a:srgbClr val="404040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변경하시오</a:t>
            </a:r>
            <a:r>
              <a:rPr lang="en-US" altLang="ko-KR" sz="2000" dirty="0">
                <a:solidFill>
                  <a:srgbClr val="404040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  <a:endParaRPr lang="ko-KR" altLang="en-US" sz="2000" dirty="0">
              <a:solidFill>
                <a:srgbClr val="404040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31" name="모서리가 둥근 직사각형 1">
            <a:extLst>
              <a:ext uri="{FF2B5EF4-FFF2-40B4-BE49-F238E27FC236}">
                <a16:creationId xmlns:a16="http://schemas.microsoft.com/office/drawing/2014/main" id="{7FB7D8AF-0680-448D-8B4F-4F2E3E22FF36}"/>
              </a:ext>
            </a:extLst>
          </p:cNvPr>
          <p:cNvSpPr/>
          <p:nvPr/>
        </p:nvSpPr>
        <p:spPr>
          <a:xfrm>
            <a:off x="4585549" y="1853311"/>
            <a:ext cx="2881606" cy="561709"/>
          </a:xfrm>
          <a:prstGeom prst="round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A. div li </a:t>
            </a:r>
            <a:endParaRPr lang="ko-KR" altLang="en-US" sz="2400" dirty="0">
              <a:solidFill>
                <a:schemeClr val="tx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66393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4" grpId="0" animBg="1"/>
      <p:bldP spid="32" grpId="0" animBg="1"/>
      <p:bldP spid="30" grpId="0"/>
      <p:bldP spid="31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4B5856B-1717-4844-B7AB-379FE6DA6C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776E3EB4-89F8-4878-A7E6-8C5571DD49F0}"/>
              </a:ext>
            </a:extLst>
          </p:cNvPr>
          <p:cNvSpPr/>
          <p:nvPr/>
        </p:nvSpPr>
        <p:spPr>
          <a:xfrm>
            <a:off x="6923285" y="4894090"/>
            <a:ext cx="1142365" cy="45657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0B17F94C-E1C7-40BB-9D98-35C7C6A8DE9C}"/>
              </a:ext>
            </a:extLst>
          </p:cNvPr>
          <p:cNvGrpSpPr/>
          <p:nvPr/>
        </p:nvGrpSpPr>
        <p:grpSpPr>
          <a:xfrm>
            <a:off x="1110911" y="2680211"/>
            <a:ext cx="9970178" cy="3436564"/>
            <a:chOff x="1010101" y="1650300"/>
            <a:chExt cx="10603445" cy="4227914"/>
          </a:xfrm>
        </p:grpSpPr>
        <p:sp>
          <p:nvSpPr>
            <p:cNvPr id="6" name="모서리가 둥근 직사각형 1">
              <a:extLst>
                <a:ext uri="{FF2B5EF4-FFF2-40B4-BE49-F238E27FC236}">
                  <a16:creationId xmlns:a16="http://schemas.microsoft.com/office/drawing/2014/main" id="{7008AE9A-C786-4983-85A1-B25CE38A13D8}"/>
                </a:ext>
              </a:extLst>
            </p:cNvPr>
            <p:cNvSpPr/>
            <p:nvPr/>
          </p:nvSpPr>
          <p:spPr>
            <a:xfrm>
              <a:off x="5372668" y="1650300"/>
              <a:ext cx="1446663" cy="561709"/>
            </a:xfrm>
            <a:prstGeom prst="roundRect">
              <a:avLst/>
            </a:prstGeom>
            <a:no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dirty="0">
                  <a:solidFill>
                    <a:srgbClr val="2162AF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div</a:t>
              </a:r>
              <a:endParaRPr lang="ko-KR" altLang="en-US" sz="3200" dirty="0">
                <a:solidFill>
                  <a:srgbClr val="2162AF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endParaRPr>
            </a:p>
          </p:txBody>
        </p:sp>
        <p:sp>
          <p:nvSpPr>
            <p:cNvPr id="7" name="모서리가 둥근 직사각형 7">
              <a:extLst>
                <a:ext uri="{FF2B5EF4-FFF2-40B4-BE49-F238E27FC236}">
                  <a16:creationId xmlns:a16="http://schemas.microsoft.com/office/drawing/2014/main" id="{9844A08F-0ABB-4CA9-82E5-BD6063CAF697}"/>
                </a:ext>
              </a:extLst>
            </p:cNvPr>
            <p:cNvSpPr/>
            <p:nvPr/>
          </p:nvSpPr>
          <p:spPr>
            <a:xfrm>
              <a:off x="4298330" y="2500155"/>
              <a:ext cx="1446663" cy="561709"/>
            </a:xfrm>
            <a:prstGeom prst="roundRect">
              <a:avLst/>
            </a:prstGeom>
            <a:no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dirty="0">
                  <a:solidFill>
                    <a:srgbClr val="2162AF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strong</a:t>
              </a:r>
              <a:endParaRPr lang="ko-KR" altLang="en-US" sz="2400" dirty="0">
                <a:solidFill>
                  <a:srgbClr val="2162AF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endParaRP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F7A0BB0A-0C5F-4EE8-96E4-0BA2DA004191}"/>
                </a:ext>
              </a:extLst>
            </p:cNvPr>
            <p:cNvCxnSpPr>
              <a:cxnSpLocks/>
              <a:stCxn id="9" idx="2"/>
            </p:cNvCxnSpPr>
            <p:nvPr/>
          </p:nvCxnSpPr>
          <p:spPr>
            <a:xfrm>
              <a:off x="7191655" y="3061864"/>
              <a:ext cx="0" cy="887997"/>
            </a:xfrm>
            <a:prstGeom prst="line">
              <a:avLst/>
            </a:prstGeom>
            <a:ln w="28575">
              <a:solidFill>
                <a:srgbClr val="404040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모서리가 둥근 직사각형 7">
              <a:extLst>
                <a:ext uri="{FF2B5EF4-FFF2-40B4-BE49-F238E27FC236}">
                  <a16:creationId xmlns:a16="http://schemas.microsoft.com/office/drawing/2014/main" id="{3611625D-88D9-4C40-BFF7-5FEC0418B419}"/>
                </a:ext>
              </a:extLst>
            </p:cNvPr>
            <p:cNvSpPr/>
            <p:nvPr/>
          </p:nvSpPr>
          <p:spPr>
            <a:xfrm>
              <a:off x="6468323" y="2500155"/>
              <a:ext cx="1446663" cy="561709"/>
            </a:xfrm>
            <a:prstGeom prst="roundRect">
              <a:avLst/>
            </a:prstGeom>
            <a:no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dirty="0" err="1">
                  <a:solidFill>
                    <a:srgbClr val="2162AF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ol</a:t>
              </a:r>
              <a:endParaRPr lang="ko-KR" altLang="en-US" sz="3200" dirty="0">
                <a:solidFill>
                  <a:srgbClr val="2162AF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endParaRPr>
            </a:p>
          </p:txBody>
        </p:sp>
        <p:sp>
          <p:nvSpPr>
            <p:cNvPr id="10" name="모서리가 둥근 직사각형 7">
              <a:extLst>
                <a:ext uri="{FF2B5EF4-FFF2-40B4-BE49-F238E27FC236}">
                  <a16:creationId xmlns:a16="http://schemas.microsoft.com/office/drawing/2014/main" id="{1024AA18-A0BA-4EC0-A505-F6EDBC3583B0}"/>
                </a:ext>
              </a:extLst>
            </p:cNvPr>
            <p:cNvSpPr/>
            <p:nvPr/>
          </p:nvSpPr>
          <p:spPr>
            <a:xfrm>
              <a:off x="1600020" y="4377720"/>
              <a:ext cx="1446663" cy="561709"/>
            </a:xfrm>
            <a:prstGeom prst="roundRect">
              <a:avLst/>
            </a:prstGeom>
            <a:no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>
                  <a:solidFill>
                    <a:srgbClr val="2162AF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li</a:t>
              </a:r>
              <a:endParaRPr lang="ko-KR" altLang="en-US" sz="3200" dirty="0">
                <a:solidFill>
                  <a:srgbClr val="2162AF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endParaRPr>
            </a:p>
          </p:txBody>
        </p:sp>
        <p:sp>
          <p:nvSpPr>
            <p:cNvPr id="11" name="모서리가 둥근 직사각형 7">
              <a:extLst>
                <a:ext uri="{FF2B5EF4-FFF2-40B4-BE49-F238E27FC236}">
                  <a16:creationId xmlns:a16="http://schemas.microsoft.com/office/drawing/2014/main" id="{98BA94B9-B5B3-4A82-A482-055A1B549D03}"/>
                </a:ext>
              </a:extLst>
            </p:cNvPr>
            <p:cNvSpPr/>
            <p:nvPr/>
          </p:nvSpPr>
          <p:spPr>
            <a:xfrm>
              <a:off x="4201172" y="4377721"/>
              <a:ext cx="1446663" cy="561709"/>
            </a:xfrm>
            <a:prstGeom prst="roundRect">
              <a:avLst/>
            </a:prstGeom>
            <a:no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>
                  <a:solidFill>
                    <a:srgbClr val="2162AF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li</a:t>
              </a:r>
              <a:endParaRPr lang="ko-KR" altLang="en-US" sz="3200" dirty="0">
                <a:solidFill>
                  <a:srgbClr val="2162AF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endParaRPr>
            </a:p>
          </p:txBody>
        </p:sp>
        <p:sp>
          <p:nvSpPr>
            <p:cNvPr id="12" name="모서리가 둥근 직사각형 7">
              <a:extLst>
                <a:ext uri="{FF2B5EF4-FFF2-40B4-BE49-F238E27FC236}">
                  <a16:creationId xmlns:a16="http://schemas.microsoft.com/office/drawing/2014/main" id="{C277CBE0-0D55-4FD1-B80A-33E30EE49750}"/>
                </a:ext>
              </a:extLst>
            </p:cNvPr>
            <p:cNvSpPr/>
            <p:nvPr/>
          </p:nvSpPr>
          <p:spPr>
            <a:xfrm>
              <a:off x="9576966" y="4377721"/>
              <a:ext cx="1446663" cy="561709"/>
            </a:xfrm>
            <a:prstGeom prst="roundRect">
              <a:avLst/>
            </a:prstGeom>
            <a:no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>
                  <a:solidFill>
                    <a:srgbClr val="2162AF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li</a:t>
              </a:r>
              <a:endParaRPr lang="ko-KR" altLang="en-US" sz="3200" dirty="0">
                <a:solidFill>
                  <a:srgbClr val="2162AF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endParaRPr>
            </a:p>
          </p:txBody>
        </p:sp>
        <p:sp>
          <p:nvSpPr>
            <p:cNvPr id="13" name="모서리가 둥근 직사각형 7">
              <a:extLst>
                <a:ext uri="{FF2B5EF4-FFF2-40B4-BE49-F238E27FC236}">
                  <a16:creationId xmlns:a16="http://schemas.microsoft.com/office/drawing/2014/main" id="{90C85330-3DFB-4B96-B70D-B63A715B203B}"/>
                </a:ext>
              </a:extLst>
            </p:cNvPr>
            <p:cNvSpPr/>
            <p:nvPr/>
          </p:nvSpPr>
          <p:spPr>
            <a:xfrm>
              <a:off x="7089510" y="4377720"/>
              <a:ext cx="1446663" cy="561709"/>
            </a:xfrm>
            <a:prstGeom prst="roundRect">
              <a:avLst/>
            </a:prstGeom>
            <a:no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>
                  <a:solidFill>
                    <a:srgbClr val="2162AF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span</a:t>
              </a:r>
              <a:endParaRPr lang="ko-KR" altLang="en-US" sz="3200" dirty="0">
                <a:solidFill>
                  <a:srgbClr val="2162AF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endParaRPr>
            </a:p>
          </p:txBody>
        </p:sp>
        <p:sp>
          <p:nvSpPr>
            <p:cNvPr id="14" name="모서리가 둥근 직사각형 7">
              <a:extLst>
                <a:ext uri="{FF2B5EF4-FFF2-40B4-BE49-F238E27FC236}">
                  <a16:creationId xmlns:a16="http://schemas.microsoft.com/office/drawing/2014/main" id="{2C69991E-E70C-43D0-8471-20CE3492C9B9}"/>
                </a:ext>
              </a:extLst>
            </p:cNvPr>
            <p:cNvSpPr/>
            <p:nvPr/>
          </p:nvSpPr>
          <p:spPr>
            <a:xfrm>
              <a:off x="1010101" y="5316505"/>
              <a:ext cx="2626499" cy="561709"/>
            </a:xfrm>
            <a:prstGeom prst="roundRect">
              <a:avLst/>
            </a:prstGeom>
            <a:no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rgbClr val="2162AF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“</a:t>
              </a:r>
              <a:r>
                <a:rPr lang="ko-KR" altLang="en-US" sz="2000">
                  <a:solidFill>
                    <a:srgbClr val="2162AF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지각하지 않기</a:t>
              </a:r>
              <a:r>
                <a:rPr lang="en-US" altLang="ko-KR" sz="2000">
                  <a:solidFill>
                    <a:srgbClr val="2162AF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＂</a:t>
              </a:r>
              <a:endParaRPr lang="ko-KR" altLang="en-US" sz="2000" dirty="0">
                <a:solidFill>
                  <a:srgbClr val="2162AF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endParaRPr>
            </a:p>
          </p:txBody>
        </p:sp>
        <p:sp>
          <p:nvSpPr>
            <p:cNvPr id="15" name="모서리가 둥근 직사각형 7">
              <a:extLst>
                <a:ext uri="{FF2B5EF4-FFF2-40B4-BE49-F238E27FC236}">
                  <a16:creationId xmlns:a16="http://schemas.microsoft.com/office/drawing/2014/main" id="{E27C13D6-05CD-4939-832C-371298351AAC}"/>
                </a:ext>
              </a:extLst>
            </p:cNvPr>
            <p:cNvSpPr/>
            <p:nvPr/>
          </p:nvSpPr>
          <p:spPr>
            <a:xfrm>
              <a:off x="3611253" y="5316505"/>
              <a:ext cx="2626499" cy="561709"/>
            </a:xfrm>
            <a:prstGeom prst="roundRect">
              <a:avLst/>
            </a:prstGeom>
            <a:no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rgbClr val="2162AF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“</a:t>
              </a:r>
              <a:r>
                <a:rPr lang="ko-KR" altLang="en-US" sz="2000">
                  <a:solidFill>
                    <a:srgbClr val="2162AF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결석하지 않기</a:t>
              </a:r>
              <a:r>
                <a:rPr lang="en-US" altLang="ko-KR" sz="2000">
                  <a:solidFill>
                    <a:srgbClr val="2162AF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＂</a:t>
              </a:r>
              <a:endParaRPr lang="ko-KR" altLang="en-US" sz="2000" dirty="0">
                <a:solidFill>
                  <a:srgbClr val="2162AF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endParaRPr>
            </a:p>
          </p:txBody>
        </p:sp>
        <p:sp>
          <p:nvSpPr>
            <p:cNvPr id="16" name="모서리가 둥근 직사각형 7">
              <a:extLst>
                <a:ext uri="{FF2B5EF4-FFF2-40B4-BE49-F238E27FC236}">
                  <a16:creationId xmlns:a16="http://schemas.microsoft.com/office/drawing/2014/main" id="{53F13B69-3890-446E-847A-655A3595635F}"/>
                </a:ext>
              </a:extLst>
            </p:cNvPr>
            <p:cNvSpPr/>
            <p:nvPr/>
          </p:nvSpPr>
          <p:spPr>
            <a:xfrm>
              <a:off x="8987047" y="5316505"/>
              <a:ext cx="2626499" cy="561709"/>
            </a:xfrm>
            <a:prstGeom prst="roundRect">
              <a:avLst/>
            </a:prstGeom>
            <a:no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rgbClr val="2162AF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“</a:t>
              </a:r>
              <a:r>
                <a:rPr lang="ko-KR" altLang="en-US" sz="2000">
                  <a:solidFill>
                    <a:srgbClr val="2162AF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복습하기</a:t>
              </a:r>
              <a:r>
                <a:rPr lang="en-US" altLang="ko-KR" sz="2000">
                  <a:solidFill>
                    <a:srgbClr val="2162AF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＂</a:t>
              </a:r>
              <a:endParaRPr lang="ko-KR" altLang="en-US" sz="2000" dirty="0">
                <a:solidFill>
                  <a:srgbClr val="2162AF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endParaRPr>
            </a:p>
          </p:txBody>
        </p:sp>
        <p:sp>
          <p:nvSpPr>
            <p:cNvPr id="17" name="모서리가 둥근 직사각형 7">
              <a:extLst>
                <a:ext uri="{FF2B5EF4-FFF2-40B4-BE49-F238E27FC236}">
                  <a16:creationId xmlns:a16="http://schemas.microsoft.com/office/drawing/2014/main" id="{C15729B7-71CF-4E03-B689-5A1157CF9D67}"/>
                </a:ext>
              </a:extLst>
            </p:cNvPr>
            <p:cNvSpPr/>
            <p:nvPr/>
          </p:nvSpPr>
          <p:spPr>
            <a:xfrm>
              <a:off x="6027643" y="5316503"/>
              <a:ext cx="3570396" cy="561709"/>
            </a:xfrm>
            <a:prstGeom prst="roundRect">
              <a:avLst/>
            </a:prstGeom>
            <a:no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rgbClr val="2162AF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“(</a:t>
              </a:r>
              <a:r>
                <a:rPr lang="ko-KR" altLang="en-US" sz="2000">
                  <a:solidFill>
                    <a:srgbClr val="2162AF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불가피할 땐 </a:t>
              </a:r>
              <a:r>
                <a:rPr lang="en-US" altLang="ko-KR" sz="2000">
                  <a:solidFill>
                    <a:srgbClr val="2162AF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…)＂</a:t>
              </a:r>
              <a:endParaRPr lang="ko-KR" altLang="en-US" sz="2000" dirty="0">
                <a:solidFill>
                  <a:srgbClr val="2162AF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endParaRPr>
            </a:p>
          </p:txBody>
        </p: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4C40403C-ABD9-4AF7-B5CA-5BD9E064F475}"/>
                </a:ext>
              </a:extLst>
            </p:cNvPr>
            <p:cNvCxnSpPr>
              <a:cxnSpLocks/>
              <a:stCxn id="13" idx="2"/>
              <a:endCxn id="17" idx="0"/>
            </p:cNvCxnSpPr>
            <p:nvPr/>
          </p:nvCxnSpPr>
          <p:spPr>
            <a:xfrm flipH="1">
              <a:off x="7812841" y="4939429"/>
              <a:ext cx="1" cy="377074"/>
            </a:xfrm>
            <a:prstGeom prst="line">
              <a:avLst/>
            </a:prstGeom>
            <a:ln w="28575">
              <a:solidFill>
                <a:srgbClr val="404040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1D440D73-BB1E-4AB5-9B52-365A778DCDDC}"/>
                </a:ext>
              </a:extLst>
            </p:cNvPr>
            <p:cNvCxnSpPr>
              <a:cxnSpLocks/>
              <a:stCxn id="12" idx="2"/>
              <a:endCxn id="16" idx="0"/>
            </p:cNvCxnSpPr>
            <p:nvPr/>
          </p:nvCxnSpPr>
          <p:spPr>
            <a:xfrm flipH="1">
              <a:off x="10300297" y="4939430"/>
              <a:ext cx="1" cy="377075"/>
            </a:xfrm>
            <a:prstGeom prst="line">
              <a:avLst/>
            </a:prstGeom>
            <a:ln w="28575">
              <a:solidFill>
                <a:srgbClr val="404040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B1BDA64A-BB30-4E44-B33D-9A7E2235B78F}"/>
                </a:ext>
              </a:extLst>
            </p:cNvPr>
            <p:cNvCxnSpPr>
              <a:cxnSpLocks/>
              <a:stCxn id="10" idx="2"/>
              <a:endCxn id="14" idx="0"/>
            </p:cNvCxnSpPr>
            <p:nvPr/>
          </p:nvCxnSpPr>
          <p:spPr>
            <a:xfrm flipH="1">
              <a:off x="2323351" y="4939429"/>
              <a:ext cx="1" cy="377076"/>
            </a:xfrm>
            <a:prstGeom prst="line">
              <a:avLst/>
            </a:prstGeom>
            <a:ln w="28575">
              <a:solidFill>
                <a:srgbClr val="404040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연결선: 꺾임 20">
              <a:extLst>
                <a:ext uri="{FF2B5EF4-FFF2-40B4-BE49-F238E27FC236}">
                  <a16:creationId xmlns:a16="http://schemas.microsoft.com/office/drawing/2014/main" id="{E4D73DA1-4BB8-4A4E-AA7B-E3A6C7843D0B}"/>
                </a:ext>
              </a:extLst>
            </p:cNvPr>
            <p:cNvCxnSpPr>
              <a:cxnSpLocks/>
              <a:stCxn id="7" idx="0"/>
              <a:endCxn id="6" idx="2"/>
            </p:cNvCxnSpPr>
            <p:nvPr/>
          </p:nvCxnSpPr>
          <p:spPr>
            <a:xfrm rot="5400000" flipH="1" flipV="1">
              <a:off x="5414758" y="1818913"/>
              <a:ext cx="288146" cy="1074338"/>
            </a:xfrm>
            <a:prstGeom prst="bentConnector3">
              <a:avLst/>
            </a:prstGeom>
            <a:ln w="28575">
              <a:solidFill>
                <a:srgbClr val="40404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연결선: 꺾임 21">
              <a:extLst>
                <a:ext uri="{FF2B5EF4-FFF2-40B4-BE49-F238E27FC236}">
                  <a16:creationId xmlns:a16="http://schemas.microsoft.com/office/drawing/2014/main" id="{D8E64245-3A20-45FE-856B-98AB31F29294}"/>
                </a:ext>
              </a:extLst>
            </p:cNvPr>
            <p:cNvCxnSpPr>
              <a:cxnSpLocks/>
              <a:stCxn id="9" idx="0"/>
              <a:endCxn id="6" idx="2"/>
            </p:cNvCxnSpPr>
            <p:nvPr/>
          </p:nvCxnSpPr>
          <p:spPr>
            <a:xfrm rot="16200000" flipV="1">
              <a:off x="6499755" y="1808254"/>
              <a:ext cx="288146" cy="1095655"/>
            </a:xfrm>
            <a:prstGeom prst="bentConnector3">
              <a:avLst>
                <a:gd name="adj1" fmla="val 50000"/>
              </a:avLst>
            </a:prstGeom>
            <a:ln w="28575">
              <a:solidFill>
                <a:srgbClr val="40404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연결선: 꺾임 22">
              <a:extLst>
                <a:ext uri="{FF2B5EF4-FFF2-40B4-BE49-F238E27FC236}">
                  <a16:creationId xmlns:a16="http://schemas.microsoft.com/office/drawing/2014/main" id="{D243EAC8-815A-40AF-BEA6-088FF2172ECC}"/>
                </a:ext>
              </a:extLst>
            </p:cNvPr>
            <p:cNvCxnSpPr>
              <a:cxnSpLocks/>
              <a:stCxn id="12" idx="0"/>
            </p:cNvCxnSpPr>
            <p:nvPr/>
          </p:nvCxnSpPr>
          <p:spPr>
            <a:xfrm rot="16200000" flipV="1">
              <a:off x="8509330" y="2586752"/>
              <a:ext cx="473295" cy="3108643"/>
            </a:xfrm>
            <a:prstGeom prst="bentConnector3">
              <a:avLst>
                <a:gd name="adj1" fmla="val 50000"/>
              </a:avLst>
            </a:prstGeom>
            <a:ln w="28575">
              <a:solidFill>
                <a:srgbClr val="40404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연결선: 꺾임 23">
              <a:extLst>
                <a:ext uri="{FF2B5EF4-FFF2-40B4-BE49-F238E27FC236}">
                  <a16:creationId xmlns:a16="http://schemas.microsoft.com/office/drawing/2014/main" id="{0BEB0AB1-3E09-4DDE-A68E-14AE6D4B4809}"/>
                </a:ext>
              </a:extLst>
            </p:cNvPr>
            <p:cNvCxnSpPr>
              <a:cxnSpLocks/>
              <a:stCxn id="11" idx="0"/>
            </p:cNvCxnSpPr>
            <p:nvPr/>
          </p:nvCxnSpPr>
          <p:spPr>
            <a:xfrm rot="5400000" flipH="1" flipV="1">
              <a:off x="5821432" y="3007499"/>
              <a:ext cx="473295" cy="2267151"/>
            </a:xfrm>
            <a:prstGeom prst="bentConnector3">
              <a:avLst>
                <a:gd name="adj1" fmla="val 50000"/>
              </a:avLst>
            </a:prstGeom>
            <a:ln w="28575">
              <a:solidFill>
                <a:srgbClr val="40404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연결선: 꺾임 24">
              <a:extLst>
                <a:ext uri="{FF2B5EF4-FFF2-40B4-BE49-F238E27FC236}">
                  <a16:creationId xmlns:a16="http://schemas.microsoft.com/office/drawing/2014/main" id="{14931BCA-79D5-40A4-9340-807F3FE169B8}"/>
                </a:ext>
              </a:extLst>
            </p:cNvPr>
            <p:cNvCxnSpPr>
              <a:cxnSpLocks/>
              <a:stCxn id="10" idx="0"/>
            </p:cNvCxnSpPr>
            <p:nvPr/>
          </p:nvCxnSpPr>
          <p:spPr>
            <a:xfrm rot="5400000" flipH="1" flipV="1">
              <a:off x="4520856" y="1706922"/>
              <a:ext cx="473294" cy="4868303"/>
            </a:xfrm>
            <a:prstGeom prst="bentConnector3">
              <a:avLst>
                <a:gd name="adj1" fmla="val 50000"/>
              </a:avLst>
            </a:prstGeom>
            <a:ln w="28575">
              <a:solidFill>
                <a:srgbClr val="40404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E6D65DBB-BF67-4F83-A205-AC55204792EB}"/>
                </a:ext>
              </a:extLst>
            </p:cNvPr>
            <p:cNvCxnSpPr>
              <a:cxnSpLocks/>
              <a:stCxn id="11" idx="2"/>
              <a:endCxn id="15" idx="0"/>
            </p:cNvCxnSpPr>
            <p:nvPr/>
          </p:nvCxnSpPr>
          <p:spPr>
            <a:xfrm flipH="1">
              <a:off x="4924503" y="4939430"/>
              <a:ext cx="1" cy="377075"/>
            </a:xfrm>
            <a:prstGeom prst="line">
              <a:avLst/>
            </a:prstGeom>
            <a:ln w="28575">
              <a:solidFill>
                <a:srgbClr val="404040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연결선: 꺾임 26">
              <a:extLst>
                <a:ext uri="{FF2B5EF4-FFF2-40B4-BE49-F238E27FC236}">
                  <a16:creationId xmlns:a16="http://schemas.microsoft.com/office/drawing/2014/main" id="{E7C362D6-60B4-497A-9495-3F288D5E40D4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7265601" y="3830479"/>
              <a:ext cx="473294" cy="621187"/>
            </a:xfrm>
            <a:prstGeom prst="bentConnector3">
              <a:avLst>
                <a:gd name="adj1" fmla="val 50000"/>
              </a:avLst>
            </a:prstGeom>
            <a:ln w="28575">
              <a:solidFill>
                <a:srgbClr val="40404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모서리가 둥근 직사각형 7">
              <a:extLst>
                <a:ext uri="{FF2B5EF4-FFF2-40B4-BE49-F238E27FC236}">
                  <a16:creationId xmlns:a16="http://schemas.microsoft.com/office/drawing/2014/main" id="{573DED61-BE7C-46D2-9CB1-E9A9343C8F54}"/>
                </a:ext>
              </a:extLst>
            </p:cNvPr>
            <p:cNvSpPr/>
            <p:nvPr/>
          </p:nvSpPr>
          <p:spPr>
            <a:xfrm>
              <a:off x="3709577" y="3342715"/>
              <a:ext cx="2626499" cy="561709"/>
            </a:xfrm>
            <a:prstGeom prst="roundRect">
              <a:avLst/>
            </a:prstGeom>
            <a:no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>
                  <a:solidFill>
                    <a:srgbClr val="2162AF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연수생 수칙</a:t>
              </a:r>
              <a:endParaRPr lang="ko-KR" altLang="en-US" sz="2000" dirty="0">
                <a:solidFill>
                  <a:srgbClr val="2162AF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endParaRPr>
            </a:p>
          </p:txBody>
        </p: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258E6683-A802-44AD-B0CB-080B0D3C1EC0}"/>
                </a:ext>
              </a:extLst>
            </p:cNvPr>
            <p:cNvCxnSpPr>
              <a:cxnSpLocks/>
              <a:stCxn id="7" idx="2"/>
              <a:endCxn id="28" idx="0"/>
            </p:cNvCxnSpPr>
            <p:nvPr/>
          </p:nvCxnSpPr>
          <p:spPr>
            <a:xfrm>
              <a:off x="5021662" y="3061864"/>
              <a:ext cx="1165" cy="280851"/>
            </a:xfrm>
            <a:prstGeom prst="line">
              <a:avLst/>
            </a:prstGeom>
            <a:ln w="28575">
              <a:solidFill>
                <a:srgbClr val="404040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모서리가 둥근 직사각형 1">
            <a:extLst>
              <a:ext uri="{FF2B5EF4-FFF2-40B4-BE49-F238E27FC236}">
                <a16:creationId xmlns:a16="http://schemas.microsoft.com/office/drawing/2014/main" id="{EEEC9586-B934-4E83-9183-28CAFDD4B17C}"/>
              </a:ext>
            </a:extLst>
          </p:cNvPr>
          <p:cNvSpPr/>
          <p:nvPr/>
        </p:nvSpPr>
        <p:spPr>
          <a:xfrm>
            <a:off x="1071526" y="1402202"/>
            <a:ext cx="10048948" cy="561709"/>
          </a:xfrm>
          <a:prstGeom prst="round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rgbClr val="2162AF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Q. </a:t>
            </a:r>
            <a:r>
              <a:rPr lang="en-US" altLang="ko-KR" sz="2000" dirty="0" err="1">
                <a:solidFill>
                  <a:srgbClr val="2162AF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ol</a:t>
            </a:r>
            <a:r>
              <a:rPr lang="ko-KR" altLang="en-US" sz="2000" dirty="0">
                <a:solidFill>
                  <a:srgbClr val="2162AF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요소를 기준</a:t>
            </a:r>
            <a:r>
              <a:rPr lang="ko-KR" altLang="en-US" sz="2000" dirty="0">
                <a:solidFill>
                  <a:srgbClr val="404040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으로 </a:t>
            </a:r>
            <a:r>
              <a:rPr lang="ko-KR" altLang="en-US" sz="2000" dirty="0">
                <a:solidFill>
                  <a:srgbClr val="2162AF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자식선택자를 활용</a:t>
            </a:r>
            <a:r>
              <a:rPr lang="ko-KR" altLang="en-US" sz="2000" dirty="0">
                <a:solidFill>
                  <a:srgbClr val="404040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하여 </a:t>
            </a:r>
            <a:r>
              <a:rPr lang="en-US" altLang="ko-KR" sz="2000" dirty="0">
                <a:solidFill>
                  <a:srgbClr val="2162AF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span</a:t>
            </a:r>
            <a:r>
              <a:rPr lang="ko-KR" altLang="en-US" sz="2000" dirty="0">
                <a:solidFill>
                  <a:srgbClr val="2162AF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요소</a:t>
            </a:r>
            <a:r>
              <a:rPr lang="ko-KR" altLang="en-US" sz="2000" dirty="0">
                <a:solidFill>
                  <a:srgbClr val="404040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의 글자색을 </a:t>
            </a:r>
            <a:r>
              <a:rPr lang="ko-KR" altLang="en-US" sz="2000" dirty="0" err="1">
                <a:solidFill>
                  <a:srgbClr val="404040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변경하시오</a:t>
            </a:r>
            <a:r>
              <a:rPr lang="en-US" altLang="ko-KR" sz="2000" dirty="0">
                <a:solidFill>
                  <a:srgbClr val="404040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  <a:endParaRPr lang="ko-KR" altLang="en-US" sz="2000" dirty="0">
              <a:solidFill>
                <a:srgbClr val="404040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31" name="모서리가 둥근 직사각형 1">
            <a:extLst>
              <a:ext uri="{FF2B5EF4-FFF2-40B4-BE49-F238E27FC236}">
                <a16:creationId xmlns:a16="http://schemas.microsoft.com/office/drawing/2014/main" id="{7FB7D8AF-0680-448D-8B4F-4F2E3E22FF36}"/>
              </a:ext>
            </a:extLst>
          </p:cNvPr>
          <p:cNvSpPr/>
          <p:nvPr/>
        </p:nvSpPr>
        <p:spPr>
          <a:xfrm>
            <a:off x="4585549" y="1853311"/>
            <a:ext cx="2881606" cy="561709"/>
          </a:xfrm>
          <a:prstGeom prst="round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A. </a:t>
            </a:r>
            <a:r>
              <a:rPr lang="en-US" altLang="ko-KR" sz="2400" dirty="0" err="1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ol</a:t>
            </a:r>
            <a:r>
              <a:rPr lang="en-US" altLang="ko-KR" sz="2400" dirty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&gt; span</a:t>
            </a:r>
            <a:endParaRPr lang="ko-KR" altLang="en-US" sz="2400" dirty="0">
              <a:solidFill>
                <a:schemeClr val="tx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03667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0" grpId="0"/>
      <p:bldP spid="31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4B5856B-1717-4844-B7AB-379FE6DA6C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776E3EB4-89F8-4878-A7E6-8C5571DD49F0}"/>
              </a:ext>
            </a:extLst>
          </p:cNvPr>
          <p:cNvSpPr/>
          <p:nvPr/>
        </p:nvSpPr>
        <p:spPr>
          <a:xfrm>
            <a:off x="4202758" y="4894090"/>
            <a:ext cx="1142365" cy="45657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0B17F94C-E1C7-40BB-9D98-35C7C6A8DE9C}"/>
              </a:ext>
            </a:extLst>
          </p:cNvPr>
          <p:cNvGrpSpPr/>
          <p:nvPr/>
        </p:nvGrpSpPr>
        <p:grpSpPr>
          <a:xfrm>
            <a:off x="1110911" y="2680211"/>
            <a:ext cx="9970178" cy="3436564"/>
            <a:chOff x="1010101" y="1650300"/>
            <a:chExt cx="10603445" cy="4227914"/>
          </a:xfrm>
        </p:grpSpPr>
        <p:sp>
          <p:nvSpPr>
            <p:cNvPr id="6" name="모서리가 둥근 직사각형 1">
              <a:extLst>
                <a:ext uri="{FF2B5EF4-FFF2-40B4-BE49-F238E27FC236}">
                  <a16:creationId xmlns:a16="http://schemas.microsoft.com/office/drawing/2014/main" id="{7008AE9A-C786-4983-85A1-B25CE38A13D8}"/>
                </a:ext>
              </a:extLst>
            </p:cNvPr>
            <p:cNvSpPr/>
            <p:nvPr/>
          </p:nvSpPr>
          <p:spPr>
            <a:xfrm>
              <a:off x="5372668" y="1650300"/>
              <a:ext cx="1446663" cy="561709"/>
            </a:xfrm>
            <a:prstGeom prst="roundRect">
              <a:avLst/>
            </a:prstGeom>
            <a:no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dirty="0">
                  <a:solidFill>
                    <a:srgbClr val="2162AF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div</a:t>
              </a:r>
              <a:endParaRPr lang="ko-KR" altLang="en-US" sz="3200" dirty="0">
                <a:solidFill>
                  <a:srgbClr val="2162AF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endParaRPr>
            </a:p>
          </p:txBody>
        </p:sp>
        <p:sp>
          <p:nvSpPr>
            <p:cNvPr id="7" name="모서리가 둥근 직사각형 7">
              <a:extLst>
                <a:ext uri="{FF2B5EF4-FFF2-40B4-BE49-F238E27FC236}">
                  <a16:creationId xmlns:a16="http://schemas.microsoft.com/office/drawing/2014/main" id="{9844A08F-0ABB-4CA9-82E5-BD6063CAF697}"/>
                </a:ext>
              </a:extLst>
            </p:cNvPr>
            <p:cNvSpPr/>
            <p:nvPr/>
          </p:nvSpPr>
          <p:spPr>
            <a:xfrm>
              <a:off x="4298330" y="2500155"/>
              <a:ext cx="1446663" cy="561709"/>
            </a:xfrm>
            <a:prstGeom prst="roundRect">
              <a:avLst/>
            </a:prstGeom>
            <a:no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dirty="0">
                  <a:solidFill>
                    <a:srgbClr val="2162AF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strong</a:t>
              </a:r>
              <a:endParaRPr lang="ko-KR" altLang="en-US" sz="2400" dirty="0">
                <a:solidFill>
                  <a:srgbClr val="2162AF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endParaRP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F7A0BB0A-0C5F-4EE8-96E4-0BA2DA004191}"/>
                </a:ext>
              </a:extLst>
            </p:cNvPr>
            <p:cNvCxnSpPr>
              <a:cxnSpLocks/>
              <a:stCxn id="9" idx="2"/>
            </p:cNvCxnSpPr>
            <p:nvPr/>
          </p:nvCxnSpPr>
          <p:spPr>
            <a:xfrm>
              <a:off x="7191655" y="3061864"/>
              <a:ext cx="0" cy="887997"/>
            </a:xfrm>
            <a:prstGeom prst="line">
              <a:avLst/>
            </a:prstGeom>
            <a:ln w="28575">
              <a:solidFill>
                <a:srgbClr val="404040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모서리가 둥근 직사각형 7">
              <a:extLst>
                <a:ext uri="{FF2B5EF4-FFF2-40B4-BE49-F238E27FC236}">
                  <a16:creationId xmlns:a16="http://schemas.microsoft.com/office/drawing/2014/main" id="{3611625D-88D9-4C40-BFF7-5FEC0418B419}"/>
                </a:ext>
              </a:extLst>
            </p:cNvPr>
            <p:cNvSpPr/>
            <p:nvPr/>
          </p:nvSpPr>
          <p:spPr>
            <a:xfrm>
              <a:off x="6468323" y="2500155"/>
              <a:ext cx="1446663" cy="561709"/>
            </a:xfrm>
            <a:prstGeom prst="roundRect">
              <a:avLst/>
            </a:prstGeom>
            <a:no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dirty="0" err="1">
                  <a:solidFill>
                    <a:srgbClr val="2162AF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ol</a:t>
              </a:r>
              <a:endParaRPr lang="ko-KR" altLang="en-US" sz="3200" dirty="0">
                <a:solidFill>
                  <a:srgbClr val="2162AF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endParaRPr>
            </a:p>
          </p:txBody>
        </p:sp>
        <p:sp>
          <p:nvSpPr>
            <p:cNvPr id="10" name="모서리가 둥근 직사각형 7">
              <a:extLst>
                <a:ext uri="{FF2B5EF4-FFF2-40B4-BE49-F238E27FC236}">
                  <a16:creationId xmlns:a16="http://schemas.microsoft.com/office/drawing/2014/main" id="{1024AA18-A0BA-4EC0-A505-F6EDBC3583B0}"/>
                </a:ext>
              </a:extLst>
            </p:cNvPr>
            <p:cNvSpPr/>
            <p:nvPr/>
          </p:nvSpPr>
          <p:spPr>
            <a:xfrm>
              <a:off x="1600020" y="4377720"/>
              <a:ext cx="1446663" cy="561709"/>
            </a:xfrm>
            <a:prstGeom prst="roundRect">
              <a:avLst/>
            </a:prstGeom>
            <a:no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>
                  <a:solidFill>
                    <a:srgbClr val="2162AF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li</a:t>
              </a:r>
              <a:endParaRPr lang="ko-KR" altLang="en-US" sz="3200" dirty="0">
                <a:solidFill>
                  <a:srgbClr val="2162AF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endParaRPr>
            </a:p>
          </p:txBody>
        </p:sp>
        <p:sp>
          <p:nvSpPr>
            <p:cNvPr id="11" name="모서리가 둥근 직사각형 7">
              <a:extLst>
                <a:ext uri="{FF2B5EF4-FFF2-40B4-BE49-F238E27FC236}">
                  <a16:creationId xmlns:a16="http://schemas.microsoft.com/office/drawing/2014/main" id="{98BA94B9-B5B3-4A82-A482-055A1B549D03}"/>
                </a:ext>
              </a:extLst>
            </p:cNvPr>
            <p:cNvSpPr/>
            <p:nvPr/>
          </p:nvSpPr>
          <p:spPr>
            <a:xfrm>
              <a:off x="4201172" y="4377721"/>
              <a:ext cx="1446663" cy="561709"/>
            </a:xfrm>
            <a:prstGeom prst="roundRect">
              <a:avLst/>
            </a:prstGeom>
            <a:no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>
                  <a:solidFill>
                    <a:srgbClr val="2162AF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li</a:t>
              </a:r>
              <a:endParaRPr lang="ko-KR" altLang="en-US" sz="3200" dirty="0">
                <a:solidFill>
                  <a:srgbClr val="2162AF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endParaRPr>
            </a:p>
          </p:txBody>
        </p:sp>
        <p:sp>
          <p:nvSpPr>
            <p:cNvPr id="12" name="모서리가 둥근 직사각형 7">
              <a:extLst>
                <a:ext uri="{FF2B5EF4-FFF2-40B4-BE49-F238E27FC236}">
                  <a16:creationId xmlns:a16="http://schemas.microsoft.com/office/drawing/2014/main" id="{C277CBE0-0D55-4FD1-B80A-33E30EE49750}"/>
                </a:ext>
              </a:extLst>
            </p:cNvPr>
            <p:cNvSpPr/>
            <p:nvPr/>
          </p:nvSpPr>
          <p:spPr>
            <a:xfrm>
              <a:off x="9576966" y="4377721"/>
              <a:ext cx="1446663" cy="561709"/>
            </a:xfrm>
            <a:prstGeom prst="roundRect">
              <a:avLst/>
            </a:prstGeom>
            <a:no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>
                  <a:solidFill>
                    <a:srgbClr val="2162AF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li</a:t>
              </a:r>
              <a:endParaRPr lang="ko-KR" altLang="en-US" sz="3200" dirty="0">
                <a:solidFill>
                  <a:srgbClr val="2162AF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endParaRPr>
            </a:p>
          </p:txBody>
        </p:sp>
        <p:sp>
          <p:nvSpPr>
            <p:cNvPr id="13" name="모서리가 둥근 직사각형 7">
              <a:extLst>
                <a:ext uri="{FF2B5EF4-FFF2-40B4-BE49-F238E27FC236}">
                  <a16:creationId xmlns:a16="http://schemas.microsoft.com/office/drawing/2014/main" id="{90C85330-3DFB-4B96-B70D-B63A715B203B}"/>
                </a:ext>
              </a:extLst>
            </p:cNvPr>
            <p:cNvSpPr/>
            <p:nvPr/>
          </p:nvSpPr>
          <p:spPr>
            <a:xfrm>
              <a:off x="7089510" y="4377720"/>
              <a:ext cx="1446663" cy="561709"/>
            </a:xfrm>
            <a:prstGeom prst="roundRect">
              <a:avLst/>
            </a:prstGeom>
            <a:no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>
                  <a:solidFill>
                    <a:srgbClr val="2162AF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span</a:t>
              </a:r>
              <a:endParaRPr lang="ko-KR" altLang="en-US" sz="3200" dirty="0">
                <a:solidFill>
                  <a:srgbClr val="2162AF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endParaRPr>
            </a:p>
          </p:txBody>
        </p:sp>
        <p:sp>
          <p:nvSpPr>
            <p:cNvPr id="14" name="모서리가 둥근 직사각형 7">
              <a:extLst>
                <a:ext uri="{FF2B5EF4-FFF2-40B4-BE49-F238E27FC236}">
                  <a16:creationId xmlns:a16="http://schemas.microsoft.com/office/drawing/2014/main" id="{2C69991E-E70C-43D0-8471-20CE3492C9B9}"/>
                </a:ext>
              </a:extLst>
            </p:cNvPr>
            <p:cNvSpPr/>
            <p:nvPr/>
          </p:nvSpPr>
          <p:spPr>
            <a:xfrm>
              <a:off x="1010101" y="5316505"/>
              <a:ext cx="2626499" cy="561709"/>
            </a:xfrm>
            <a:prstGeom prst="roundRect">
              <a:avLst/>
            </a:prstGeom>
            <a:no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rgbClr val="2162AF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“</a:t>
              </a:r>
              <a:r>
                <a:rPr lang="ko-KR" altLang="en-US" sz="2000">
                  <a:solidFill>
                    <a:srgbClr val="2162AF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지각하지 않기</a:t>
              </a:r>
              <a:r>
                <a:rPr lang="en-US" altLang="ko-KR" sz="2000">
                  <a:solidFill>
                    <a:srgbClr val="2162AF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＂</a:t>
              </a:r>
              <a:endParaRPr lang="ko-KR" altLang="en-US" sz="2000" dirty="0">
                <a:solidFill>
                  <a:srgbClr val="2162AF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endParaRPr>
            </a:p>
          </p:txBody>
        </p:sp>
        <p:sp>
          <p:nvSpPr>
            <p:cNvPr id="15" name="모서리가 둥근 직사각형 7">
              <a:extLst>
                <a:ext uri="{FF2B5EF4-FFF2-40B4-BE49-F238E27FC236}">
                  <a16:creationId xmlns:a16="http://schemas.microsoft.com/office/drawing/2014/main" id="{E27C13D6-05CD-4939-832C-371298351AAC}"/>
                </a:ext>
              </a:extLst>
            </p:cNvPr>
            <p:cNvSpPr/>
            <p:nvPr/>
          </p:nvSpPr>
          <p:spPr>
            <a:xfrm>
              <a:off x="3611253" y="5316505"/>
              <a:ext cx="2626499" cy="561709"/>
            </a:xfrm>
            <a:prstGeom prst="roundRect">
              <a:avLst/>
            </a:prstGeom>
            <a:no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rgbClr val="2162AF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“</a:t>
              </a:r>
              <a:r>
                <a:rPr lang="ko-KR" altLang="en-US" sz="2000">
                  <a:solidFill>
                    <a:srgbClr val="2162AF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결석하지 않기</a:t>
              </a:r>
              <a:r>
                <a:rPr lang="en-US" altLang="ko-KR" sz="2000">
                  <a:solidFill>
                    <a:srgbClr val="2162AF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＂</a:t>
              </a:r>
              <a:endParaRPr lang="ko-KR" altLang="en-US" sz="2000" dirty="0">
                <a:solidFill>
                  <a:srgbClr val="2162AF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endParaRPr>
            </a:p>
          </p:txBody>
        </p:sp>
        <p:sp>
          <p:nvSpPr>
            <p:cNvPr id="16" name="모서리가 둥근 직사각형 7">
              <a:extLst>
                <a:ext uri="{FF2B5EF4-FFF2-40B4-BE49-F238E27FC236}">
                  <a16:creationId xmlns:a16="http://schemas.microsoft.com/office/drawing/2014/main" id="{53F13B69-3890-446E-847A-655A3595635F}"/>
                </a:ext>
              </a:extLst>
            </p:cNvPr>
            <p:cNvSpPr/>
            <p:nvPr/>
          </p:nvSpPr>
          <p:spPr>
            <a:xfrm>
              <a:off x="8987047" y="5316505"/>
              <a:ext cx="2626499" cy="561709"/>
            </a:xfrm>
            <a:prstGeom prst="roundRect">
              <a:avLst/>
            </a:prstGeom>
            <a:no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rgbClr val="2162AF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“</a:t>
              </a:r>
              <a:r>
                <a:rPr lang="ko-KR" altLang="en-US" sz="2000">
                  <a:solidFill>
                    <a:srgbClr val="2162AF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복습하기</a:t>
              </a:r>
              <a:r>
                <a:rPr lang="en-US" altLang="ko-KR" sz="2000">
                  <a:solidFill>
                    <a:srgbClr val="2162AF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＂</a:t>
              </a:r>
              <a:endParaRPr lang="ko-KR" altLang="en-US" sz="2000" dirty="0">
                <a:solidFill>
                  <a:srgbClr val="2162AF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endParaRPr>
            </a:p>
          </p:txBody>
        </p:sp>
        <p:sp>
          <p:nvSpPr>
            <p:cNvPr id="17" name="모서리가 둥근 직사각형 7">
              <a:extLst>
                <a:ext uri="{FF2B5EF4-FFF2-40B4-BE49-F238E27FC236}">
                  <a16:creationId xmlns:a16="http://schemas.microsoft.com/office/drawing/2014/main" id="{C15729B7-71CF-4E03-B689-5A1157CF9D67}"/>
                </a:ext>
              </a:extLst>
            </p:cNvPr>
            <p:cNvSpPr/>
            <p:nvPr/>
          </p:nvSpPr>
          <p:spPr>
            <a:xfrm>
              <a:off x="6027643" y="5316503"/>
              <a:ext cx="3570396" cy="561709"/>
            </a:xfrm>
            <a:prstGeom prst="roundRect">
              <a:avLst/>
            </a:prstGeom>
            <a:no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rgbClr val="2162AF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“(</a:t>
              </a:r>
              <a:r>
                <a:rPr lang="ko-KR" altLang="en-US" sz="2000">
                  <a:solidFill>
                    <a:srgbClr val="2162AF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불가피할 땐 </a:t>
              </a:r>
              <a:r>
                <a:rPr lang="en-US" altLang="ko-KR" sz="2000">
                  <a:solidFill>
                    <a:srgbClr val="2162AF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…)＂</a:t>
              </a:r>
              <a:endParaRPr lang="ko-KR" altLang="en-US" sz="2000" dirty="0">
                <a:solidFill>
                  <a:srgbClr val="2162AF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endParaRPr>
            </a:p>
          </p:txBody>
        </p: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4C40403C-ABD9-4AF7-B5CA-5BD9E064F475}"/>
                </a:ext>
              </a:extLst>
            </p:cNvPr>
            <p:cNvCxnSpPr>
              <a:cxnSpLocks/>
              <a:stCxn id="13" idx="2"/>
              <a:endCxn id="17" idx="0"/>
            </p:cNvCxnSpPr>
            <p:nvPr/>
          </p:nvCxnSpPr>
          <p:spPr>
            <a:xfrm flipH="1">
              <a:off x="7812841" y="4939429"/>
              <a:ext cx="1" cy="377074"/>
            </a:xfrm>
            <a:prstGeom prst="line">
              <a:avLst/>
            </a:prstGeom>
            <a:ln w="28575">
              <a:solidFill>
                <a:srgbClr val="404040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1D440D73-BB1E-4AB5-9B52-365A778DCDDC}"/>
                </a:ext>
              </a:extLst>
            </p:cNvPr>
            <p:cNvCxnSpPr>
              <a:cxnSpLocks/>
              <a:stCxn id="12" idx="2"/>
              <a:endCxn id="16" idx="0"/>
            </p:cNvCxnSpPr>
            <p:nvPr/>
          </p:nvCxnSpPr>
          <p:spPr>
            <a:xfrm flipH="1">
              <a:off x="10300297" y="4939430"/>
              <a:ext cx="1" cy="377075"/>
            </a:xfrm>
            <a:prstGeom prst="line">
              <a:avLst/>
            </a:prstGeom>
            <a:ln w="28575">
              <a:solidFill>
                <a:srgbClr val="404040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B1BDA64A-BB30-4E44-B33D-9A7E2235B78F}"/>
                </a:ext>
              </a:extLst>
            </p:cNvPr>
            <p:cNvCxnSpPr>
              <a:cxnSpLocks/>
              <a:stCxn id="10" idx="2"/>
              <a:endCxn id="14" idx="0"/>
            </p:cNvCxnSpPr>
            <p:nvPr/>
          </p:nvCxnSpPr>
          <p:spPr>
            <a:xfrm flipH="1">
              <a:off x="2323351" y="4939429"/>
              <a:ext cx="1" cy="377076"/>
            </a:xfrm>
            <a:prstGeom prst="line">
              <a:avLst/>
            </a:prstGeom>
            <a:ln w="28575">
              <a:solidFill>
                <a:srgbClr val="404040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연결선: 꺾임 20">
              <a:extLst>
                <a:ext uri="{FF2B5EF4-FFF2-40B4-BE49-F238E27FC236}">
                  <a16:creationId xmlns:a16="http://schemas.microsoft.com/office/drawing/2014/main" id="{E4D73DA1-4BB8-4A4E-AA7B-E3A6C7843D0B}"/>
                </a:ext>
              </a:extLst>
            </p:cNvPr>
            <p:cNvCxnSpPr>
              <a:cxnSpLocks/>
              <a:stCxn id="7" idx="0"/>
              <a:endCxn id="6" idx="2"/>
            </p:cNvCxnSpPr>
            <p:nvPr/>
          </p:nvCxnSpPr>
          <p:spPr>
            <a:xfrm rot="5400000" flipH="1" flipV="1">
              <a:off x="5414758" y="1818913"/>
              <a:ext cx="288146" cy="1074338"/>
            </a:xfrm>
            <a:prstGeom prst="bentConnector3">
              <a:avLst/>
            </a:prstGeom>
            <a:ln w="28575">
              <a:solidFill>
                <a:srgbClr val="40404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연결선: 꺾임 21">
              <a:extLst>
                <a:ext uri="{FF2B5EF4-FFF2-40B4-BE49-F238E27FC236}">
                  <a16:creationId xmlns:a16="http://schemas.microsoft.com/office/drawing/2014/main" id="{D8E64245-3A20-45FE-856B-98AB31F29294}"/>
                </a:ext>
              </a:extLst>
            </p:cNvPr>
            <p:cNvCxnSpPr>
              <a:cxnSpLocks/>
              <a:stCxn id="9" idx="0"/>
              <a:endCxn id="6" idx="2"/>
            </p:cNvCxnSpPr>
            <p:nvPr/>
          </p:nvCxnSpPr>
          <p:spPr>
            <a:xfrm rot="16200000" flipV="1">
              <a:off x="6499755" y="1808254"/>
              <a:ext cx="288146" cy="1095655"/>
            </a:xfrm>
            <a:prstGeom prst="bentConnector3">
              <a:avLst>
                <a:gd name="adj1" fmla="val 50000"/>
              </a:avLst>
            </a:prstGeom>
            <a:ln w="28575">
              <a:solidFill>
                <a:srgbClr val="40404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연결선: 꺾임 22">
              <a:extLst>
                <a:ext uri="{FF2B5EF4-FFF2-40B4-BE49-F238E27FC236}">
                  <a16:creationId xmlns:a16="http://schemas.microsoft.com/office/drawing/2014/main" id="{D243EAC8-815A-40AF-BEA6-088FF2172ECC}"/>
                </a:ext>
              </a:extLst>
            </p:cNvPr>
            <p:cNvCxnSpPr>
              <a:cxnSpLocks/>
              <a:stCxn id="12" idx="0"/>
            </p:cNvCxnSpPr>
            <p:nvPr/>
          </p:nvCxnSpPr>
          <p:spPr>
            <a:xfrm rot="16200000" flipV="1">
              <a:off x="8509330" y="2586752"/>
              <a:ext cx="473295" cy="3108643"/>
            </a:xfrm>
            <a:prstGeom prst="bentConnector3">
              <a:avLst>
                <a:gd name="adj1" fmla="val 50000"/>
              </a:avLst>
            </a:prstGeom>
            <a:ln w="28575">
              <a:solidFill>
                <a:srgbClr val="40404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연결선: 꺾임 23">
              <a:extLst>
                <a:ext uri="{FF2B5EF4-FFF2-40B4-BE49-F238E27FC236}">
                  <a16:creationId xmlns:a16="http://schemas.microsoft.com/office/drawing/2014/main" id="{0BEB0AB1-3E09-4DDE-A68E-14AE6D4B4809}"/>
                </a:ext>
              </a:extLst>
            </p:cNvPr>
            <p:cNvCxnSpPr>
              <a:cxnSpLocks/>
              <a:stCxn id="11" idx="0"/>
            </p:cNvCxnSpPr>
            <p:nvPr/>
          </p:nvCxnSpPr>
          <p:spPr>
            <a:xfrm rot="5400000" flipH="1" flipV="1">
              <a:off x="5821432" y="3007499"/>
              <a:ext cx="473295" cy="2267151"/>
            </a:xfrm>
            <a:prstGeom prst="bentConnector3">
              <a:avLst>
                <a:gd name="adj1" fmla="val 50000"/>
              </a:avLst>
            </a:prstGeom>
            <a:ln w="28575">
              <a:solidFill>
                <a:srgbClr val="40404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연결선: 꺾임 24">
              <a:extLst>
                <a:ext uri="{FF2B5EF4-FFF2-40B4-BE49-F238E27FC236}">
                  <a16:creationId xmlns:a16="http://schemas.microsoft.com/office/drawing/2014/main" id="{14931BCA-79D5-40A4-9340-807F3FE169B8}"/>
                </a:ext>
              </a:extLst>
            </p:cNvPr>
            <p:cNvCxnSpPr>
              <a:cxnSpLocks/>
              <a:stCxn id="10" idx="0"/>
            </p:cNvCxnSpPr>
            <p:nvPr/>
          </p:nvCxnSpPr>
          <p:spPr>
            <a:xfrm rot="5400000" flipH="1" flipV="1">
              <a:off x="4520856" y="1706922"/>
              <a:ext cx="473294" cy="4868303"/>
            </a:xfrm>
            <a:prstGeom prst="bentConnector3">
              <a:avLst>
                <a:gd name="adj1" fmla="val 50000"/>
              </a:avLst>
            </a:prstGeom>
            <a:ln w="28575">
              <a:solidFill>
                <a:srgbClr val="40404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E6D65DBB-BF67-4F83-A205-AC55204792EB}"/>
                </a:ext>
              </a:extLst>
            </p:cNvPr>
            <p:cNvCxnSpPr>
              <a:cxnSpLocks/>
              <a:stCxn id="11" idx="2"/>
              <a:endCxn id="15" idx="0"/>
            </p:cNvCxnSpPr>
            <p:nvPr/>
          </p:nvCxnSpPr>
          <p:spPr>
            <a:xfrm flipH="1">
              <a:off x="4924503" y="4939430"/>
              <a:ext cx="1" cy="377075"/>
            </a:xfrm>
            <a:prstGeom prst="line">
              <a:avLst/>
            </a:prstGeom>
            <a:ln w="28575">
              <a:solidFill>
                <a:srgbClr val="404040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연결선: 꺾임 26">
              <a:extLst>
                <a:ext uri="{FF2B5EF4-FFF2-40B4-BE49-F238E27FC236}">
                  <a16:creationId xmlns:a16="http://schemas.microsoft.com/office/drawing/2014/main" id="{E7C362D6-60B4-497A-9495-3F288D5E40D4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7265601" y="3830479"/>
              <a:ext cx="473294" cy="621187"/>
            </a:xfrm>
            <a:prstGeom prst="bentConnector3">
              <a:avLst>
                <a:gd name="adj1" fmla="val 50000"/>
              </a:avLst>
            </a:prstGeom>
            <a:ln w="28575">
              <a:solidFill>
                <a:srgbClr val="40404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모서리가 둥근 직사각형 7">
              <a:extLst>
                <a:ext uri="{FF2B5EF4-FFF2-40B4-BE49-F238E27FC236}">
                  <a16:creationId xmlns:a16="http://schemas.microsoft.com/office/drawing/2014/main" id="{573DED61-BE7C-46D2-9CB1-E9A9343C8F54}"/>
                </a:ext>
              </a:extLst>
            </p:cNvPr>
            <p:cNvSpPr/>
            <p:nvPr/>
          </p:nvSpPr>
          <p:spPr>
            <a:xfrm>
              <a:off x="3709577" y="3342715"/>
              <a:ext cx="2626499" cy="561709"/>
            </a:xfrm>
            <a:prstGeom prst="roundRect">
              <a:avLst/>
            </a:prstGeom>
            <a:no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>
                  <a:solidFill>
                    <a:srgbClr val="2162AF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연수생 수칙</a:t>
              </a:r>
              <a:endParaRPr lang="ko-KR" altLang="en-US" sz="2000" dirty="0">
                <a:solidFill>
                  <a:srgbClr val="2162AF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endParaRPr>
            </a:p>
          </p:txBody>
        </p: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258E6683-A802-44AD-B0CB-080B0D3C1EC0}"/>
                </a:ext>
              </a:extLst>
            </p:cNvPr>
            <p:cNvCxnSpPr>
              <a:cxnSpLocks/>
              <a:stCxn id="7" idx="2"/>
              <a:endCxn id="28" idx="0"/>
            </p:cNvCxnSpPr>
            <p:nvPr/>
          </p:nvCxnSpPr>
          <p:spPr>
            <a:xfrm>
              <a:off x="5021662" y="3061864"/>
              <a:ext cx="1165" cy="280851"/>
            </a:xfrm>
            <a:prstGeom prst="line">
              <a:avLst/>
            </a:prstGeom>
            <a:ln w="28575">
              <a:solidFill>
                <a:srgbClr val="404040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모서리가 둥근 직사각형 1">
            <a:extLst>
              <a:ext uri="{FF2B5EF4-FFF2-40B4-BE49-F238E27FC236}">
                <a16:creationId xmlns:a16="http://schemas.microsoft.com/office/drawing/2014/main" id="{EEEC9586-B934-4E83-9183-28CAFDD4B17C}"/>
              </a:ext>
            </a:extLst>
          </p:cNvPr>
          <p:cNvSpPr/>
          <p:nvPr/>
        </p:nvSpPr>
        <p:spPr>
          <a:xfrm>
            <a:off x="1071526" y="1402202"/>
            <a:ext cx="10048948" cy="561709"/>
          </a:xfrm>
          <a:prstGeom prst="round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Q. </a:t>
            </a:r>
            <a:r>
              <a:rPr lang="ko-KR" altLang="en-US" sz="2000" dirty="0">
                <a:solidFill>
                  <a:srgbClr val="2162AF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첫번째 </a:t>
            </a:r>
            <a:r>
              <a:rPr lang="en-US" altLang="ko-KR" sz="2000" dirty="0">
                <a:solidFill>
                  <a:srgbClr val="2162AF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li</a:t>
            </a:r>
            <a:r>
              <a:rPr lang="ko-KR" altLang="en-US" sz="2000" dirty="0">
                <a:solidFill>
                  <a:srgbClr val="2162AF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요소를 </a:t>
            </a:r>
            <a:r>
              <a:rPr lang="ko-KR" altLang="en-US" sz="2000" dirty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기준으로 </a:t>
            </a:r>
            <a:r>
              <a:rPr lang="ko-KR" altLang="en-US" sz="2000" dirty="0" err="1">
                <a:solidFill>
                  <a:srgbClr val="2162AF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근접후행선택자를</a:t>
            </a:r>
            <a:r>
              <a:rPr lang="ko-KR" altLang="en-US" sz="2000" dirty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활용하여 다음 </a:t>
            </a:r>
            <a:r>
              <a:rPr lang="en-US" altLang="ko-KR" sz="2000" dirty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li</a:t>
            </a:r>
            <a:r>
              <a:rPr lang="ko-KR" altLang="en-US" sz="2000" dirty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요소의 글자색을 </a:t>
            </a:r>
            <a:r>
              <a:rPr lang="ko-KR" altLang="en-US" sz="2000" dirty="0" err="1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변경하시오</a:t>
            </a:r>
            <a:r>
              <a:rPr lang="en-US" altLang="ko-KR" sz="2000" dirty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</a:p>
        </p:txBody>
      </p:sp>
      <p:sp>
        <p:nvSpPr>
          <p:cNvPr id="31" name="모서리가 둥근 직사각형 1">
            <a:extLst>
              <a:ext uri="{FF2B5EF4-FFF2-40B4-BE49-F238E27FC236}">
                <a16:creationId xmlns:a16="http://schemas.microsoft.com/office/drawing/2014/main" id="{7FB7D8AF-0680-448D-8B4F-4F2E3E22FF36}"/>
              </a:ext>
            </a:extLst>
          </p:cNvPr>
          <p:cNvSpPr/>
          <p:nvPr/>
        </p:nvSpPr>
        <p:spPr>
          <a:xfrm>
            <a:off x="4585549" y="1853311"/>
            <a:ext cx="2881606" cy="561709"/>
          </a:xfrm>
          <a:prstGeom prst="round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A. </a:t>
            </a:r>
            <a:r>
              <a:rPr lang="en-US" altLang="ko-KR" sz="2400" dirty="0" err="1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li+li</a:t>
            </a:r>
            <a:endParaRPr lang="ko-KR" altLang="en-US" sz="2400" dirty="0">
              <a:solidFill>
                <a:schemeClr val="tx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62016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0" grpId="0"/>
      <p:bldP spid="31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4B5856B-1717-4844-B7AB-379FE6DA6C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02F12DEC-4FA7-4419-9CA5-82DFD46F156D}"/>
              </a:ext>
            </a:extLst>
          </p:cNvPr>
          <p:cNvSpPr/>
          <p:nvPr/>
        </p:nvSpPr>
        <p:spPr>
          <a:xfrm>
            <a:off x="9255451" y="4894090"/>
            <a:ext cx="1142365" cy="45657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776E3EB4-89F8-4878-A7E6-8C5571DD49F0}"/>
              </a:ext>
            </a:extLst>
          </p:cNvPr>
          <p:cNvSpPr/>
          <p:nvPr/>
        </p:nvSpPr>
        <p:spPr>
          <a:xfrm>
            <a:off x="4202758" y="4894090"/>
            <a:ext cx="1142365" cy="456572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0B17F94C-E1C7-40BB-9D98-35C7C6A8DE9C}"/>
              </a:ext>
            </a:extLst>
          </p:cNvPr>
          <p:cNvGrpSpPr/>
          <p:nvPr/>
        </p:nvGrpSpPr>
        <p:grpSpPr>
          <a:xfrm>
            <a:off x="1110911" y="2680211"/>
            <a:ext cx="9970178" cy="3436564"/>
            <a:chOff x="1010101" y="1650300"/>
            <a:chExt cx="10603445" cy="4227914"/>
          </a:xfrm>
        </p:grpSpPr>
        <p:sp>
          <p:nvSpPr>
            <p:cNvPr id="6" name="모서리가 둥근 직사각형 1">
              <a:extLst>
                <a:ext uri="{FF2B5EF4-FFF2-40B4-BE49-F238E27FC236}">
                  <a16:creationId xmlns:a16="http://schemas.microsoft.com/office/drawing/2014/main" id="{7008AE9A-C786-4983-85A1-B25CE38A13D8}"/>
                </a:ext>
              </a:extLst>
            </p:cNvPr>
            <p:cNvSpPr/>
            <p:nvPr/>
          </p:nvSpPr>
          <p:spPr>
            <a:xfrm>
              <a:off x="5372668" y="1650300"/>
              <a:ext cx="1446663" cy="561709"/>
            </a:xfrm>
            <a:prstGeom prst="roundRect">
              <a:avLst/>
            </a:prstGeom>
            <a:no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dirty="0">
                  <a:solidFill>
                    <a:srgbClr val="2162AF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div</a:t>
              </a:r>
              <a:endParaRPr lang="ko-KR" altLang="en-US" sz="3200" dirty="0">
                <a:solidFill>
                  <a:srgbClr val="2162AF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endParaRPr>
            </a:p>
          </p:txBody>
        </p:sp>
        <p:sp>
          <p:nvSpPr>
            <p:cNvPr id="7" name="모서리가 둥근 직사각형 7">
              <a:extLst>
                <a:ext uri="{FF2B5EF4-FFF2-40B4-BE49-F238E27FC236}">
                  <a16:creationId xmlns:a16="http://schemas.microsoft.com/office/drawing/2014/main" id="{9844A08F-0ABB-4CA9-82E5-BD6063CAF697}"/>
                </a:ext>
              </a:extLst>
            </p:cNvPr>
            <p:cNvSpPr/>
            <p:nvPr/>
          </p:nvSpPr>
          <p:spPr>
            <a:xfrm>
              <a:off x="4298330" y="2500155"/>
              <a:ext cx="1446663" cy="561709"/>
            </a:xfrm>
            <a:prstGeom prst="roundRect">
              <a:avLst/>
            </a:prstGeom>
            <a:no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400" dirty="0">
                  <a:solidFill>
                    <a:srgbClr val="2162AF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strong</a:t>
              </a:r>
              <a:endParaRPr lang="ko-KR" altLang="en-US" sz="2400" dirty="0">
                <a:solidFill>
                  <a:srgbClr val="2162AF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endParaRPr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F7A0BB0A-0C5F-4EE8-96E4-0BA2DA004191}"/>
                </a:ext>
              </a:extLst>
            </p:cNvPr>
            <p:cNvCxnSpPr>
              <a:cxnSpLocks/>
              <a:stCxn id="9" idx="2"/>
            </p:cNvCxnSpPr>
            <p:nvPr/>
          </p:nvCxnSpPr>
          <p:spPr>
            <a:xfrm>
              <a:off x="7191655" y="3061864"/>
              <a:ext cx="0" cy="887997"/>
            </a:xfrm>
            <a:prstGeom prst="line">
              <a:avLst/>
            </a:prstGeom>
            <a:ln w="28575">
              <a:solidFill>
                <a:srgbClr val="404040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모서리가 둥근 직사각형 7">
              <a:extLst>
                <a:ext uri="{FF2B5EF4-FFF2-40B4-BE49-F238E27FC236}">
                  <a16:creationId xmlns:a16="http://schemas.microsoft.com/office/drawing/2014/main" id="{3611625D-88D9-4C40-BFF7-5FEC0418B419}"/>
                </a:ext>
              </a:extLst>
            </p:cNvPr>
            <p:cNvSpPr/>
            <p:nvPr/>
          </p:nvSpPr>
          <p:spPr>
            <a:xfrm>
              <a:off x="6468323" y="2500155"/>
              <a:ext cx="1446663" cy="561709"/>
            </a:xfrm>
            <a:prstGeom prst="roundRect">
              <a:avLst/>
            </a:prstGeom>
            <a:no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 dirty="0" err="1">
                  <a:solidFill>
                    <a:srgbClr val="2162AF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ol</a:t>
              </a:r>
              <a:endParaRPr lang="ko-KR" altLang="en-US" sz="3200" dirty="0">
                <a:solidFill>
                  <a:srgbClr val="2162AF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endParaRPr>
            </a:p>
          </p:txBody>
        </p:sp>
        <p:sp>
          <p:nvSpPr>
            <p:cNvPr id="10" name="모서리가 둥근 직사각형 7">
              <a:extLst>
                <a:ext uri="{FF2B5EF4-FFF2-40B4-BE49-F238E27FC236}">
                  <a16:creationId xmlns:a16="http://schemas.microsoft.com/office/drawing/2014/main" id="{1024AA18-A0BA-4EC0-A505-F6EDBC3583B0}"/>
                </a:ext>
              </a:extLst>
            </p:cNvPr>
            <p:cNvSpPr/>
            <p:nvPr/>
          </p:nvSpPr>
          <p:spPr>
            <a:xfrm>
              <a:off x="1600020" y="4377720"/>
              <a:ext cx="1446663" cy="561709"/>
            </a:xfrm>
            <a:prstGeom prst="roundRect">
              <a:avLst/>
            </a:prstGeom>
            <a:no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>
                  <a:solidFill>
                    <a:srgbClr val="2162AF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li</a:t>
              </a:r>
              <a:endParaRPr lang="ko-KR" altLang="en-US" sz="3200" dirty="0">
                <a:solidFill>
                  <a:srgbClr val="2162AF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endParaRPr>
            </a:p>
          </p:txBody>
        </p:sp>
        <p:sp>
          <p:nvSpPr>
            <p:cNvPr id="11" name="모서리가 둥근 직사각형 7">
              <a:extLst>
                <a:ext uri="{FF2B5EF4-FFF2-40B4-BE49-F238E27FC236}">
                  <a16:creationId xmlns:a16="http://schemas.microsoft.com/office/drawing/2014/main" id="{98BA94B9-B5B3-4A82-A482-055A1B549D03}"/>
                </a:ext>
              </a:extLst>
            </p:cNvPr>
            <p:cNvSpPr/>
            <p:nvPr/>
          </p:nvSpPr>
          <p:spPr>
            <a:xfrm>
              <a:off x="4201172" y="4377721"/>
              <a:ext cx="1446663" cy="561709"/>
            </a:xfrm>
            <a:prstGeom prst="roundRect">
              <a:avLst/>
            </a:prstGeom>
            <a:no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>
                  <a:solidFill>
                    <a:srgbClr val="2162AF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li</a:t>
              </a:r>
              <a:endParaRPr lang="ko-KR" altLang="en-US" sz="3200" dirty="0">
                <a:solidFill>
                  <a:srgbClr val="2162AF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endParaRPr>
            </a:p>
          </p:txBody>
        </p:sp>
        <p:sp>
          <p:nvSpPr>
            <p:cNvPr id="12" name="모서리가 둥근 직사각형 7">
              <a:extLst>
                <a:ext uri="{FF2B5EF4-FFF2-40B4-BE49-F238E27FC236}">
                  <a16:creationId xmlns:a16="http://schemas.microsoft.com/office/drawing/2014/main" id="{C277CBE0-0D55-4FD1-B80A-33E30EE49750}"/>
                </a:ext>
              </a:extLst>
            </p:cNvPr>
            <p:cNvSpPr/>
            <p:nvPr/>
          </p:nvSpPr>
          <p:spPr>
            <a:xfrm>
              <a:off x="9576966" y="4377721"/>
              <a:ext cx="1446663" cy="561709"/>
            </a:xfrm>
            <a:prstGeom prst="roundRect">
              <a:avLst/>
            </a:prstGeom>
            <a:no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>
                  <a:solidFill>
                    <a:srgbClr val="2162AF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li</a:t>
              </a:r>
              <a:endParaRPr lang="ko-KR" altLang="en-US" sz="3200" dirty="0">
                <a:solidFill>
                  <a:srgbClr val="2162AF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endParaRPr>
            </a:p>
          </p:txBody>
        </p:sp>
        <p:sp>
          <p:nvSpPr>
            <p:cNvPr id="13" name="모서리가 둥근 직사각형 7">
              <a:extLst>
                <a:ext uri="{FF2B5EF4-FFF2-40B4-BE49-F238E27FC236}">
                  <a16:creationId xmlns:a16="http://schemas.microsoft.com/office/drawing/2014/main" id="{90C85330-3DFB-4B96-B70D-B63A715B203B}"/>
                </a:ext>
              </a:extLst>
            </p:cNvPr>
            <p:cNvSpPr/>
            <p:nvPr/>
          </p:nvSpPr>
          <p:spPr>
            <a:xfrm>
              <a:off x="7089510" y="4377720"/>
              <a:ext cx="1446663" cy="561709"/>
            </a:xfrm>
            <a:prstGeom prst="roundRect">
              <a:avLst/>
            </a:prstGeom>
            <a:no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3200">
                  <a:solidFill>
                    <a:srgbClr val="2162AF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span</a:t>
              </a:r>
              <a:endParaRPr lang="ko-KR" altLang="en-US" sz="3200" dirty="0">
                <a:solidFill>
                  <a:srgbClr val="2162AF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endParaRPr>
            </a:p>
          </p:txBody>
        </p:sp>
        <p:sp>
          <p:nvSpPr>
            <p:cNvPr id="14" name="모서리가 둥근 직사각형 7">
              <a:extLst>
                <a:ext uri="{FF2B5EF4-FFF2-40B4-BE49-F238E27FC236}">
                  <a16:creationId xmlns:a16="http://schemas.microsoft.com/office/drawing/2014/main" id="{2C69991E-E70C-43D0-8471-20CE3492C9B9}"/>
                </a:ext>
              </a:extLst>
            </p:cNvPr>
            <p:cNvSpPr/>
            <p:nvPr/>
          </p:nvSpPr>
          <p:spPr>
            <a:xfrm>
              <a:off x="1010101" y="5316505"/>
              <a:ext cx="2626499" cy="561709"/>
            </a:xfrm>
            <a:prstGeom prst="roundRect">
              <a:avLst/>
            </a:prstGeom>
            <a:no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rgbClr val="2162AF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“</a:t>
              </a:r>
              <a:r>
                <a:rPr lang="ko-KR" altLang="en-US" sz="2000">
                  <a:solidFill>
                    <a:srgbClr val="2162AF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지각하지 않기</a:t>
              </a:r>
              <a:r>
                <a:rPr lang="en-US" altLang="ko-KR" sz="2000">
                  <a:solidFill>
                    <a:srgbClr val="2162AF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＂</a:t>
              </a:r>
              <a:endParaRPr lang="ko-KR" altLang="en-US" sz="2000" dirty="0">
                <a:solidFill>
                  <a:srgbClr val="2162AF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endParaRPr>
            </a:p>
          </p:txBody>
        </p:sp>
        <p:sp>
          <p:nvSpPr>
            <p:cNvPr id="15" name="모서리가 둥근 직사각형 7">
              <a:extLst>
                <a:ext uri="{FF2B5EF4-FFF2-40B4-BE49-F238E27FC236}">
                  <a16:creationId xmlns:a16="http://schemas.microsoft.com/office/drawing/2014/main" id="{E27C13D6-05CD-4939-832C-371298351AAC}"/>
                </a:ext>
              </a:extLst>
            </p:cNvPr>
            <p:cNvSpPr/>
            <p:nvPr/>
          </p:nvSpPr>
          <p:spPr>
            <a:xfrm>
              <a:off x="3611253" y="5316505"/>
              <a:ext cx="2626499" cy="561709"/>
            </a:xfrm>
            <a:prstGeom prst="roundRect">
              <a:avLst/>
            </a:prstGeom>
            <a:no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rgbClr val="2162AF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“</a:t>
              </a:r>
              <a:r>
                <a:rPr lang="ko-KR" altLang="en-US" sz="2000">
                  <a:solidFill>
                    <a:srgbClr val="2162AF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결석하지 않기</a:t>
              </a:r>
              <a:r>
                <a:rPr lang="en-US" altLang="ko-KR" sz="2000">
                  <a:solidFill>
                    <a:srgbClr val="2162AF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＂</a:t>
              </a:r>
              <a:endParaRPr lang="ko-KR" altLang="en-US" sz="2000" dirty="0">
                <a:solidFill>
                  <a:srgbClr val="2162AF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endParaRPr>
            </a:p>
          </p:txBody>
        </p:sp>
        <p:sp>
          <p:nvSpPr>
            <p:cNvPr id="16" name="모서리가 둥근 직사각형 7">
              <a:extLst>
                <a:ext uri="{FF2B5EF4-FFF2-40B4-BE49-F238E27FC236}">
                  <a16:creationId xmlns:a16="http://schemas.microsoft.com/office/drawing/2014/main" id="{53F13B69-3890-446E-847A-655A3595635F}"/>
                </a:ext>
              </a:extLst>
            </p:cNvPr>
            <p:cNvSpPr/>
            <p:nvPr/>
          </p:nvSpPr>
          <p:spPr>
            <a:xfrm>
              <a:off x="8987047" y="5316505"/>
              <a:ext cx="2626499" cy="561709"/>
            </a:xfrm>
            <a:prstGeom prst="roundRect">
              <a:avLst/>
            </a:prstGeom>
            <a:no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rgbClr val="2162AF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“</a:t>
              </a:r>
              <a:r>
                <a:rPr lang="ko-KR" altLang="en-US" sz="2000">
                  <a:solidFill>
                    <a:srgbClr val="2162AF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복습하기</a:t>
              </a:r>
              <a:r>
                <a:rPr lang="en-US" altLang="ko-KR" sz="2000">
                  <a:solidFill>
                    <a:srgbClr val="2162AF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＂</a:t>
              </a:r>
              <a:endParaRPr lang="ko-KR" altLang="en-US" sz="2000" dirty="0">
                <a:solidFill>
                  <a:srgbClr val="2162AF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endParaRPr>
            </a:p>
          </p:txBody>
        </p:sp>
        <p:sp>
          <p:nvSpPr>
            <p:cNvPr id="17" name="모서리가 둥근 직사각형 7">
              <a:extLst>
                <a:ext uri="{FF2B5EF4-FFF2-40B4-BE49-F238E27FC236}">
                  <a16:creationId xmlns:a16="http://schemas.microsoft.com/office/drawing/2014/main" id="{C15729B7-71CF-4E03-B689-5A1157CF9D67}"/>
                </a:ext>
              </a:extLst>
            </p:cNvPr>
            <p:cNvSpPr/>
            <p:nvPr/>
          </p:nvSpPr>
          <p:spPr>
            <a:xfrm>
              <a:off x="6027643" y="5316503"/>
              <a:ext cx="3570396" cy="561709"/>
            </a:xfrm>
            <a:prstGeom prst="roundRect">
              <a:avLst/>
            </a:prstGeom>
            <a:no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2000">
                  <a:solidFill>
                    <a:srgbClr val="2162AF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“(</a:t>
              </a:r>
              <a:r>
                <a:rPr lang="ko-KR" altLang="en-US" sz="2000">
                  <a:solidFill>
                    <a:srgbClr val="2162AF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불가피할 땐 </a:t>
              </a:r>
              <a:r>
                <a:rPr lang="en-US" altLang="ko-KR" sz="2000">
                  <a:solidFill>
                    <a:srgbClr val="2162AF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…)＂</a:t>
              </a:r>
              <a:endParaRPr lang="ko-KR" altLang="en-US" sz="2000" dirty="0">
                <a:solidFill>
                  <a:srgbClr val="2162AF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endParaRPr>
            </a:p>
          </p:txBody>
        </p: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4C40403C-ABD9-4AF7-B5CA-5BD9E064F475}"/>
                </a:ext>
              </a:extLst>
            </p:cNvPr>
            <p:cNvCxnSpPr>
              <a:cxnSpLocks/>
              <a:stCxn id="13" idx="2"/>
              <a:endCxn id="17" idx="0"/>
            </p:cNvCxnSpPr>
            <p:nvPr/>
          </p:nvCxnSpPr>
          <p:spPr>
            <a:xfrm flipH="1">
              <a:off x="7812841" y="4939429"/>
              <a:ext cx="1" cy="377074"/>
            </a:xfrm>
            <a:prstGeom prst="line">
              <a:avLst/>
            </a:prstGeom>
            <a:ln w="28575">
              <a:solidFill>
                <a:srgbClr val="404040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1D440D73-BB1E-4AB5-9B52-365A778DCDDC}"/>
                </a:ext>
              </a:extLst>
            </p:cNvPr>
            <p:cNvCxnSpPr>
              <a:cxnSpLocks/>
              <a:stCxn id="12" idx="2"/>
              <a:endCxn id="16" idx="0"/>
            </p:cNvCxnSpPr>
            <p:nvPr/>
          </p:nvCxnSpPr>
          <p:spPr>
            <a:xfrm flipH="1">
              <a:off x="10300297" y="4939430"/>
              <a:ext cx="1" cy="377075"/>
            </a:xfrm>
            <a:prstGeom prst="line">
              <a:avLst/>
            </a:prstGeom>
            <a:ln w="28575">
              <a:solidFill>
                <a:srgbClr val="404040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B1BDA64A-BB30-4E44-B33D-9A7E2235B78F}"/>
                </a:ext>
              </a:extLst>
            </p:cNvPr>
            <p:cNvCxnSpPr>
              <a:cxnSpLocks/>
              <a:stCxn id="10" idx="2"/>
              <a:endCxn id="14" idx="0"/>
            </p:cNvCxnSpPr>
            <p:nvPr/>
          </p:nvCxnSpPr>
          <p:spPr>
            <a:xfrm flipH="1">
              <a:off x="2323351" y="4939429"/>
              <a:ext cx="1" cy="377076"/>
            </a:xfrm>
            <a:prstGeom prst="line">
              <a:avLst/>
            </a:prstGeom>
            <a:ln w="28575">
              <a:solidFill>
                <a:srgbClr val="404040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연결선: 꺾임 20">
              <a:extLst>
                <a:ext uri="{FF2B5EF4-FFF2-40B4-BE49-F238E27FC236}">
                  <a16:creationId xmlns:a16="http://schemas.microsoft.com/office/drawing/2014/main" id="{E4D73DA1-4BB8-4A4E-AA7B-E3A6C7843D0B}"/>
                </a:ext>
              </a:extLst>
            </p:cNvPr>
            <p:cNvCxnSpPr>
              <a:cxnSpLocks/>
              <a:stCxn id="7" idx="0"/>
              <a:endCxn id="6" idx="2"/>
            </p:cNvCxnSpPr>
            <p:nvPr/>
          </p:nvCxnSpPr>
          <p:spPr>
            <a:xfrm rot="5400000" flipH="1" flipV="1">
              <a:off x="5414758" y="1818913"/>
              <a:ext cx="288146" cy="1074338"/>
            </a:xfrm>
            <a:prstGeom prst="bentConnector3">
              <a:avLst/>
            </a:prstGeom>
            <a:ln w="28575">
              <a:solidFill>
                <a:srgbClr val="40404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연결선: 꺾임 21">
              <a:extLst>
                <a:ext uri="{FF2B5EF4-FFF2-40B4-BE49-F238E27FC236}">
                  <a16:creationId xmlns:a16="http://schemas.microsoft.com/office/drawing/2014/main" id="{D8E64245-3A20-45FE-856B-98AB31F29294}"/>
                </a:ext>
              </a:extLst>
            </p:cNvPr>
            <p:cNvCxnSpPr>
              <a:cxnSpLocks/>
              <a:stCxn id="9" idx="0"/>
              <a:endCxn id="6" idx="2"/>
            </p:cNvCxnSpPr>
            <p:nvPr/>
          </p:nvCxnSpPr>
          <p:spPr>
            <a:xfrm rot="16200000" flipV="1">
              <a:off x="6499755" y="1808254"/>
              <a:ext cx="288146" cy="1095655"/>
            </a:xfrm>
            <a:prstGeom prst="bentConnector3">
              <a:avLst>
                <a:gd name="adj1" fmla="val 50000"/>
              </a:avLst>
            </a:prstGeom>
            <a:ln w="28575">
              <a:solidFill>
                <a:srgbClr val="40404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연결선: 꺾임 22">
              <a:extLst>
                <a:ext uri="{FF2B5EF4-FFF2-40B4-BE49-F238E27FC236}">
                  <a16:creationId xmlns:a16="http://schemas.microsoft.com/office/drawing/2014/main" id="{D243EAC8-815A-40AF-BEA6-088FF2172ECC}"/>
                </a:ext>
              </a:extLst>
            </p:cNvPr>
            <p:cNvCxnSpPr>
              <a:cxnSpLocks/>
              <a:stCxn id="12" idx="0"/>
            </p:cNvCxnSpPr>
            <p:nvPr/>
          </p:nvCxnSpPr>
          <p:spPr>
            <a:xfrm rot="16200000" flipV="1">
              <a:off x="8509330" y="2586752"/>
              <a:ext cx="473295" cy="3108643"/>
            </a:xfrm>
            <a:prstGeom prst="bentConnector3">
              <a:avLst>
                <a:gd name="adj1" fmla="val 50000"/>
              </a:avLst>
            </a:prstGeom>
            <a:ln w="28575">
              <a:solidFill>
                <a:srgbClr val="40404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연결선: 꺾임 23">
              <a:extLst>
                <a:ext uri="{FF2B5EF4-FFF2-40B4-BE49-F238E27FC236}">
                  <a16:creationId xmlns:a16="http://schemas.microsoft.com/office/drawing/2014/main" id="{0BEB0AB1-3E09-4DDE-A68E-14AE6D4B4809}"/>
                </a:ext>
              </a:extLst>
            </p:cNvPr>
            <p:cNvCxnSpPr>
              <a:cxnSpLocks/>
              <a:stCxn id="11" idx="0"/>
            </p:cNvCxnSpPr>
            <p:nvPr/>
          </p:nvCxnSpPr>
          <p:spPr>
            <a:xfrm rot="5400000" flipH="1" flipV="1">
              <a:off x="5821432" y="3007499"/>
              <a:ext cx="473295" cy="2267151"/>
            </a:xfrm>
            <a:prstGeom prst="bentConnector3">
              <a:avLst>
                <a:gd name="adj1" fmla="val 50000"/>
              </a:avLst>
            </a:prstGeom>
            <a:ln w="28575">
              <a:solidFill>
                <a:srgbClr val="40404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연결선: 꺾임 24">
              <a:extLst>
                <a:ext uri="{FF2B5EF4-FFF2-40B4-BE49-F238E27FC236}">
                  <a16:creationId xmlns:a16="http://schemas.microsoft.com/office/drawing/2014/main" id="{14931BCA-79D5-40A4-9340-807F3FE169B8}"/>
                </a:ext>
              </a:extLst>
            </p:cNvPr>
            <p:cNvCxnSpPr>
              <a:cxnSpLocks/>
              <a:stCxn id="10" idx="0"/>
            </p:cNvCxnSpPr>
            <p:nvPr/>
          </p:nvCxnSpPr>
          <p:spPr>
            <a:xfrm rot="5400000" flipH="1" flipV="1">
              <a:off x="4520856" y="1706922"/>
              <a:ext cx="473294" cy="4868303"/>
            </a:xfrm>
            <a:prstGeom prst="bentConnector3">
              <a:avLst>
                <a:gd name="adj1" fmla="val 50000"/>
              </a:avLst>
            </a:prstGeom>
            <a:ln w="28575">
              <a:solidFill>
                <a:srgbClr val="40404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E6D65DBB-BF67-4F83-A205-AC55204792EB}"/>
                </a:ext>
              </a:extLst>
            </p:cNvPr>
            <p:cNvCxnSpPr>
              <a:cxnSpLocks/>
              <a:stCxn id="11" idx="2"/>
              <a:endCxn id="15" idx="0"/>
            </p:cNvCxnSpPr>
            <p:nvPr/>
          </p:nvCxnSpPr>
          <p:spPr>
            <a:xfrm flipH="1">
              <a:off x="4924503" y="4939430"/>
              <a:ext cx="1" cy="377075"/>
            </a:xfrm>
            <a:prstGeom prst="line">
              <a:avLst/>
            </a:prstGeom>
            <a:ln w="28575">
              <a:solidFill>
                <a:srgbClr val="404040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연결선: 꺾임 26">
              <a:extLst>
                <a:ext uri="{FF2B5EF4-FFF2-40B4-BE49-F238E27FC236}">
                  <a16:creationId xmlns:a16="http://schemas.microsoft.com/office/drawing/2014/main" id="{E7C362D6-60B4-497A-9495-3F288D5E40D4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7265601" y="3830479"/>
              <a:ext cx="473294" cy="621187"/>
            </a:xfrm>
            <a:prstGeom prst="bentConnector3">
              <a:avLst>
                <a:gd name="adj1" fmla="val 50000"/>
              </a:avLst>
            </a:prstGeom>
            <a:ln w="28575">
              <a:solidFill>
                <a:srgbClr val="40404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모서리가 둥근 직사각형 7">
              <a:extLst>
                <a:ext uri="{FF2B5EF4-FFF2-40B4-BE49-F238E27FC236}">
                  <a16:creationId xmlns:a16="http://schemas.microsoft.com/office/drawing/2014/main" id="{573DED61-BE7C-46D2-9CB1-E9A9343C8F54}"/>
                </a:ext>
              </a:extLst>
            </p:cNvPr>
            <p:cNvSpPr/>
            <p:nvPr/>
          </p:nvSpPr>
          <p:spPr>
            <a:xfrm>
              <a:off x="3709577" y="3342715"/>
              <a:ext cx="2626499" cy="561709"/>
            </a:xfrm>
            <a:prstGeom prst="roundRect">
              <a:avLst/>
            </a:prstGeom>
            <a:noFill/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>
                  <a:solidFill>
                    <a:srgbClr val="2162AF"/>
                  </a:solidFill>
                  <a:latin typeface="AppleSDGothicNeoM00" panose="02000503000000000000" pitchFamily="2" charset="-127"/>
                  <a:ea typeface="AppleSDGothicNeoM00" panose="02000503000000000000" pitchFamily="2" charset="-127"/>
                </a:rPr>
                <a:t>연수생 수칙</a:t>
              </a:r>
              <a:endParaRPr lang="ko-KR" altLang="en-US" sz="2000" dirty="0">
                <a:solidFill>
                  <a:srgbClr val="2162AF"/>
                </a:solidFill>
                <a:latin typeface="AppleSDGothicNeoM00" panose="02000503000000000000" pitchFamily="2" charset="-127"/>
                <a:ea typeface="AppleSDGothicNeoM00" panose="02000503000000000000" pitchFamily="2" charset="-127"/>
              </a:endParaRPr>
            </a:p>
          </p:txBody>
        </p:sp>
        <p:cxnSp>
          <p:nvCxnSpPr>
            <p:cNvPr id="29" name="직선 연결선 28">
              <a:extLst>
                <a:ext uri="{FF2B5EF4-FFF2-40B4-BE49-F238E27FC236}">
                  <a16:creationId xmlns:a16="http://schemas.microsoft.com/office/drawing/2014/main" id="{258E6683-A802-44AD-B0CB-080B0D3C1EC0}"/>
                </a:ext>
              </a:extLst>
            </p:cNvPr>
            <p:cNvCxnSpPr>
              <a:cxnSpLocks/>
              <a:stCxn id="7" idx="2"/>
              <a:endCxn id="28" idx="0"/>
            </p:cNvCxnSpPr>
            <p:nvPr/>
          </p:nvCxnSpPr>
          <p:spPr>
            <a:xfrm>
              <a:off x="5021662" y="3061864"/>
              <a:ext cx="1165" cy="280851"/>
            </a:xfrm>
            <a:prstGeom prst="line">
              <a:avLst/>
            </a:prstGeom>
            <a:ln w="28575">
              <a:solidFill>
                <a:srgbClr val="404040"/>
              </a:solidFill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모서리가 둥근 직사각형 1">
            <a:extLst>
              <a:ext uri="{FF2B5EF4-FFF2-40B4-BE49-F238E27FC236}">
                <a16:creationId xmlns:a16="http://schemas.microsoft.com/office/drawing/2014/main" id="{EEEC9586-B934-4E83-9183-28CAFDD4B17C}"/>
              </a:ext>
            </a:extLst>
          </p:cNvPr>
          <p:cNvSpPr/>
          <p:nvPr/>
        </p:nvSpPr>
        <p:spPr>
          <a:xfrm>
            <a:off x="1071526" y="1402202"/>
            <a:ext cx="10048948" cy="561709"/>
          </a:xfrm>
          <a:prstGeom prst="round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Q. </a:t>
            </a:r>
            <a:r>
              <a:rPr lang="ko-KR" altLang="en-US" sz="2000" dirty="0">
                <a:solidFill>
                  <a:srgbClr val="2162AF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첫번째 </a:t>
            </a:r>
            <a:r>
              <a:rPr lang="en-US" altLang="ko-KR" sz="2000" dirty="0">
                <a:solidFill>
                  <a:srgbClr val="2162AF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li</a:t>
            </a:r>
            <a:r>
              <a:rPr lang="ko-KR" altLang="en-US" sz="2000" dirty="0">
                <a:solidFill>
                  <a:srgbClr val="2162AF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요소를 </a:t>
            </a:r>
            <a:r>
              <a:rPr lang="ko-KR" altLang="en-US" sz="2000" dirty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기준으로 </a:t>
            </a:r>
            <a:r>
              <a:rPr lang="ko-KR" altLang="en-US" sz="2000" dirty="0">
                <a:solidFill>
                  <a:srgbClr val="2162AF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후행선택자를</a:t>
            </a:r>
            <a:r>
              <a:rPr lang="ko-KR" altLang="en-US" sz="2000" dirty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 활용하여 다음 </a:t>
            </a:r>
            <a:r>
              <a:rPr lang="en-US" altLang="ko-KR" sz="2000" dirty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li</a:t>
            </a:r>
            <a:r>
              <a:rPr lang="ko-KR" altLang="en-US" sz="2000" dirty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요소의 글자색을 </a:t>
            </a:r>
            <a:r>
              <a:rPr lang="ko-KR" altLang="en-US" sz="2000" dirty="0" err="1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변경하시오</a:t>
            </a:r>
            <a:r>
              <a:rPr lang="en-US" altLang="ko-KR" sz="2000" dirty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.</a:t>
            </a:r>
          </a:p>
        </p:txBody>
      </p:sp>
      <p:sp>
        <p:nvSpPr>
          <p:cNvPr id="31" name="모서리가 둥근 직사각형 1">
            <a:extLst>
              <a:ext uri="{FF2B5EF4-FFF2-40B4-BE49-F238E27FC236}">
                <a16:creationId xmlns:a16="http://schemas.microsoft.com/office/drawing/2014/main" id="{7FB7D8AF-0680-448D-8B4F-4F2E3E22FF36}"/>
              </a:ext>
            </a:extLst>
          </p:cNvPr>
          <p:cNvSpPr/>
          <p:nvPr/>
        </p:nvSpPr>
        <p:spPr>
          <a:xfrm>
            <a:off x="4585549" y="1853311"/>
            <a:ext cx="2881606" cy="561709"/>
          </a:xfrm>
          <a:prstGeom prst="roundRect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tx1"/>
                </a:solidFill>
                <a:latin typeface="AppleSDGothicNeoB00" panose="02000503000000000000" pitchFamily="2" charset="-127"/>
                <a:ea typeface="AppleSDGothicNeoB00" panose="02000503000000000000" pitchFamily="2" charset="-127"/>
              </a:rPr>
              <a:t>A. li ~ li</a:t>
            </a:r>
            <a:endParaRPr lang="ko-KR" altLang="en-US" sz="2400" dirty="0">
              <a:solidFill>
                <a:schemeClr val="tx1"/>
              </a:solidFill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38138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4" grpId="0" animBg="1"/>
      <p:bldP spid="30" grpId="0"/>
      <p:bldP spid="31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AFEC2A4-4358-49C0-A11C-398B4E70BC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53770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F8FA5BF-712A-42F9-BA3E-333C1DB900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002717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3844F84-12DE-47BC-8387-BC0A721160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75225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BFB0DAC-008D-49B8-8CC9-AA68ACA6A7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2973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3D1DF1D-BF4C-4B61-82C8-051BF847F7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95419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EEA69E9-562A-4254-929A-42A5E75EBD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64436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FCDA5D9-A119-44D5-B721-B7EC2AB4F2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E98EE23-14F0-42F8-A18F-C94D22481158}"/>
              </a:ext>
            </a:extLst>
          </p:cNvPr>
          <p:cNvSpPr txBox="1"/>
          <p:nvPr/>
        </p:nvSpPr>
        <p:spPr>
          <a:xfrm>
            <a:off x="2141316" y="2777924"/>
            <a:ext cx="7870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0</a:t>
            </a:r>
            <a:endParaRPr lang="ko-KR" altLang="en-US" sz="24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2EAE37-0E8C-44E8-9630-EEB84EF945FE}"/>
              </a:ext>
            </a:extLst>
          </p:cNvPr>
          <p:cNvSpPr txBox="1"/>
          <p:nvPr/>
        </p:nvSpPr>
        <p:spPr>
          <a:xfrm>
            <a:off x="2141316" y="3429000"/>
            <a:ext cx="7870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1</a:t>
            </a:r>
            <a:endParaRPr lang="ko-KR" altLang="en-US" sz="24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0CAC45-2A8C-4072-B4E9-72DFA40EFC1D}"/>
              </a:ext>
            </a:extLst>
          </p:cNvPr>
          <p:cNvSpPr txBox="1"/>
          <p:nvPr/>
        </p:nvSpPr>
        <p:spPr>
          <a:xfrm>
            <a:off x="2141316" y="4080076"/>
            <a:ext cx="7870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10</a:t>
            </a:r>
            <a:endParaRPr lang="ko-KR" altLang="en-US" sz="24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11BC21-7FF1-4349-A16E-047DD0C348C2}"/>
              </a:ext>
            </a:extLst>
          </p:cNvPr>
          <p:cNvSpPr txBox="1"/>
          <p:nvPr/>
        </p:nvSpPr>
        <p:spPr>
          <a:xfrm>
            <a:off x="2141316" y="4731152"/>
            <a:ext cx="7870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100</a:t>
            </a:r>
            <a:endParaRPr lang="ko-KR" altLang="en-US" sz="24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29994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41226AC-A1C0-4A22-803F-491826E034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820BEE2-8A0C-402F-8326-F7E51CDB048C}"/>
              </a:ext>
            </a:extLst>
          </p:cNvPr>
          <p:cNvSpPr txBox="1"/>
          <p:nvPr/>
        </p:nvSpPr>
        <p:spPr>
          <a:xfrm>
            <a:off x="7639289" y="2369917"/>
            <a:ext cx="28820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= 102</a:t>
            </a:r>
            <a:endParaRPr lang="ko-KR" altLang="en-US" sz="36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15D860-D6EE-4420-90DE-F0982EE030E1}"/>
              </a:ext>
            </a:extLst>
          </p:cNvPr>
          <p:cNvSpPr txBox="1"/>
          <p:nvPr/>
        </p:nvSpPr>
        <p:spPr>
          <a:xfrm>
            <a:off x="7639289" y="4094545"/>
            <a:ext cx="28820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dirty="0">
                <a:latin typeface="AppleSDGothicNeoB00" panose="02000503000000000000" pitchFamily="2" charset="-127"/>
                <a:ea typeface="AppleSDGothicNeoB00" panose="02000503000000000000" pitchFamily="2" charset="-127"/>
              </a:rPr>
              <a:t>= 111</a:t>
            </a:r>
            <a:endParaRPr lang="ko-KR" altLang="en-US" sz="3600" dirty="0">
              <a:latin typeface="AppleSDGothicNeoB00" panose="02000503000000000000" pitchFamily="2" charset="-127"/>
              <a:ea typeface="AppleSDGothicNeoB00" panose="02000503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13351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3540C242-096A-4F65-9C5F-085719A566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41554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5916072-048E-41C7-9BBA-3B036D9F82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D80AA3D-58EC-4EEB-A7F2-E2A3FBF33B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1610" y="633224"/>
            <a:ext cx="6788779" cy="5961941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3960B658-1466-4115-82DB-1DD833F7DBBF}"/>
              </a:ext>
            </a:extLst>
          </p:cNvPr>
          <p:cNvSpPr/>
          <p:nvPr/>
        </p:nvSpPr>
        <p:spPr>
          <a:xfrm>
            <a:off x="2701610" y="633225"/>
            <a:ext cx="6788779" cy="1352195"/>
          </a:xfrm>
          <a:prstGeom prst="rect">
            <a:avLst/>
          </a:prstGeom>
          <a:noFill/>
          <a:ln w="28575">
            <a:solidFill>
              <a:srgbClr val="FF45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FBE0368-0E99-4240-A617-AA453D17E158}"/>
              </a:ext>
            </a:extLst>
          </p:cNvPr>
          <p:cNvSpPr/>
          <p:nvPr/>
        </p:nvSpPr>
        <p:spPr>
          <a:xfrm>
            <a:off x="2701610" y="1985420"/>
            <a:ext cx="6788779" cy="4609746"/>
          </a:xfrm>
          <a:prstGeom prst="rect">
            <a:avLst/>
          </a:prstGeom>
          <a:noFill/>
          <a:ln w="28575">
            <a:solidFill>
              <a:srgbClr val="FF45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5001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E268D20-37C8-47E5-AE19-5EE8E61686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5ACDF3E-ACE5-4207-82A9-A7112C96A5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5708" y="752049"/>
            <a:ext cx="6460584" cy="579374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9FC19F09-CB55-4B8D-BFD8-72EBC0FD102A}"/>
              </a:ext>
            </a:extLst>
          </p:cNvPr>
          <p:cNvSpPr/>
          <p:nvPr/>
        </p:nvSpPr>
        <p:spPr>
          <a:xfrm>
            <a:off x="3009899" y="4096596"/>
            <a:ext cx="1266826" cy="542923"/>
          </a:xfrm>
          <a:prstGeom prst="rect">
            <a:avLst/>
          </a:prstGeom>
          <a:noFill/>
          <a:ln w="28575">
            <a:solidFill>
              <a:srgbClr val="FF45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C9CBA52-957F-4F4A-8C21-16377982C722}"/>
              </a:ext>
            </a:extLst>
          </p:cNvPr>
          <p:cNvSpPr/>
          <p:nvPr/>
        </p:nvSpPr>
        <p:spPr>
          <a:xfrm>
            <a:off x="4575333" y="4096596"/>
            <a:ext cx="1393509" cy="542924"/>
          </a:xfrm>
          <a:prstGeom prst="rect">
            <a:avLst/>
          </a:prstGeom>
          <a:noFill/>
          <a:ln w="28575">
            <a:solidFill>
              <a:srgbClr val="FF45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4E8F173-C5DF-4FC1-A2CD-AF790D75A2BF}"/>
              </a:ext>
            </a:extLst>
          </p:cNvPr>
          <p:cNvSpPr/>
          <p:nvPr/>
        </p:nvSpPr>
        <p:spPr>
          <a:xfrm>
            <a:off x="6137327" y="4096596"/>
            <a:ext cx="1266826" cy="542924"/>
          </a:xfrm>
          <a:prstGeom prst="rect">
            <a:avLst/>
          </a:prstGeom>
          <a:noFill/>
          <a:ln w="28575">
            <a:solidFill>
              <a:srgbClr val="FF45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ACDE7A4-FF83-45FA-96E5-BFBE228ABFF5}"/>
              </a:ext>
            </a:extLst>
          </p:cNvPr>
          <p:cNvSpPr/>
          <p:nvPr/>
        </p:nvSpPr>
        <p:spPr>
          <a:xfrm>
            <a:off x="7676872" y="4096596"/>
            <a:ext cx="1266826" cy="542924"/>
          </a:xfrm>
          <a:prstGeom prst="rect">
            <a:avLst/>
          </a:prstGeom>
          <a:noFill/>
          <a:ln w="28575">
            <a:solidFill>
              <a:srgbClr val="FF45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45FCD15-73A5-434C-8395-CB16270FD9F5}"/>
              </a:ext>
            </a:extLst>
          </p:cNvPr>
          <p:cNvSpPr/>
          <p:nvPr/>
        </p:nvSpPr>
        <p:spPr>
          <a:xfrm>
            <a:off x="3041808" y="5868246"/>
            <a:ext cx="1393509" cy="542923"/>
          </a:xfrm>
          <a:prstGeom prst="rect">
            <a:avLst/>
          </a:prstGeom>
          <a:noFill/>
          <a:ln w="28575">
            <a:solidFill>
              <a:srgbClr val="FF45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6F2910E-54C7-4912-81BC-16B5C8A58729}"/>
              </a:ext>
            </a:extLst>
          </p:cNvPr>
          <p:cNvSpPr/>
          <p:nvPr/>
        </p:nvSpPr>
        <p:spPr>
          <a:xfrm>
            <a:off x="4575333" y="5868246"/>
            <a:ext cx="1393509" cy="542923"/>
          </a:xfrm>
          <a:prstGeom prst="rect">
            <a:avLst/>
          </a:prstGeom>
          <a:noFill/>
          <a:ln w="28575">
            <a:solidFill>
              <a:srgbClr val="FF45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7454A95-A2C5-426A-932E-03A2B1C258D6}"/>
              </a:ext>
            </a:extLst>
          </p:cNvPr>
          <p:cNvSpPr/>
          <p:nvPr/>
        </p:nvSpPr>
        <p:spPr>
          <a:xfrm>
            <a:off x="6137327" y="5868246"/>
            <a:ext cx="1266826" cy="542923"/>
          </a:xfrm>
          <a:prstGeom prst="rect">
            <a:avLst/>
          </a:prstGeom>
          <a:noFill/>
          <a:ln w="28575">
            <a:solidFill>
              <a:srgbClr val="FF45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64D947F-7D71-498C-AD04-B5848F869314}"/>
              </a:ext>
            </a:extLst>
          </p:cNvPr>
          <p:cNvSpPr/>
          <p:nvPr/>
        </p:nvSpPr>
        <p:spPr>
          <a:xfrm>
            <a:off x="7693407" y="5868246"/>
            <a:ext cx="1393508" cy="542924"/>
          </a:xfrm>
          <a:prstGeom prst="rect">
            <a:avLst/>
          </a:prstGeom>
          <a:noFill/>
          <a:ln w="28575">
            <a:solidFill>
              <a:srgbClr val="FF45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A41E642-826F-45A5-B494-4F51D55077DB}"/>
              </a:ext>
            </a:extLst>
          </p:cNvPr>
          <p:cNvSpPr/>
          <p:nvPr/>
        </p:nvSpPr>
        <p:spPr>
          <a:xfrm>
            <a:off x="4546481" y="2334469"/>
            <a:ext cx="1266826" cy="542925"/>
          </a:xfrm>
          <a:prstGeom prst="rect">
            <a:avLst/>
          </a:prstGeom>
          <a:noFill/>
          <a:ln w="28575">
            <a:solidFill>
              <a:srgbClr val="FF45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4D46CE6-D81B-44EB-8742-C8640BFD84F5}"/>
              </a:ext>
            </a:extLst>
          </p:cNvPr>
          <p:cNvSpPr/>
          <p:nvPr/>
        </p:nvSpPr>
        <p:spPr>
          <a:xfrm>
            <a:off x="6114643" y="2334469"/>
            <a:ext cx="1407444" cy="542925"/>
          </a:xfrm>
          <a:prstGeom prst="rect">
            <a:avLst/>
          </a:prstGeom>
          <a:noFill/>
          <a:ln w="28575">
            <a:solidFill>
              <a:srgbClr val="FF45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932BD31-33E0-49B3-B835-60D3C9D4E641}"/>
              </a:ext>
            </a:extLst>
          </p:cNvPr>
          <p:cNvSpPr/>
          <p:nvPr/>
        </p:nvSpPr>
        <p:spPr>
          <a:xfrm>
            <a:off x="7693407" y="2334469"/>
            <a:ext cx="1393509" cy="542925"/>
          </a:xfrm>
          <a:prstGeom prst="rect">
            <a:avLst/>
          </a:prstGeom>
          <a:noFill/>
          <a:ln w="28575">
            <a:solidFill>
              <a:srgbClr val="FF45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7906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15A3FE2-6D61-4158-A148-9D0EF0A2E0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7BE9661-7514-43F0-8962-04CB1B068E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5708" y="752050"/>
            <a:ext cx="6460584" cy="579374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3A6D0AC4-C2C1-4AFC-A932-5C2F4F8C65C5}"/>
              </a:ext>
            </a:extLst>
          </p:cNvPr>
          <p:cNvSpPr/>
          <p:nvPr/>
        </p:nvSpPr>
        <p:spPr>
          <a:xfrm>
            <a:off x="3009899" y="4401395"/>
            <a:ext cx="1266826" cy="238125"/>
          </a:xfrm>
          <a:prstGeom prst="rect">
            <a:avLst/>
          </a:prstGeom>
          <a:noFill/>
          <a:ln w="28575">
            <a:solidFill>
              <a:srgbClr val="FF45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A23FDF4-1DC1-4998-A34E-EC639BAC218C}"/>
              </a:ext>
            </a:extLst>
          </p:cNvPr>
          <p:cNvSpPr/>
          <p:nvPr/>
        </p:nvSpPr>
        <p:spPr>
          <a:xfrm>
            <a:off x="4575333" y="4401395"/>
            <a:ext cx="1393509" cy="238125"/>
          </a:xfrm>
          <a:prstGeom prst="rect">
            <a:avLst/>
          </a:prstGeom>
          <a:noFill/>
          <a:ln w="28575">
            <a:solidFill>
              <a:srgbClr val="FF45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1CB7F93-33E3-40C2-B036-5924B2E3F43B}"/>
              </a:ext>
            </a:extLst>
          </p:cNvPr>
          <p:cNvSpPr/>
          <p:nvPr/>
        </p:nvSpPr>
        <p:spPr>
          <a:xfrm>
            <a:off x="6137327" y="4401395"/>
            <a:ext cx="1266826" cy="238125"/>
          </a:xfrm>
          <a:prstGeom prst="rect">
            <a:avLst/>
          </a:prstGeom>
          <a:noFill/>
          <a:ln w="28575">
            <a:solidFill>
              <a:srgbClr val="FF45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20C958A7-EB3A-4E03-B5A8-5C9C8637361A}"/>
              </a:ext>
            </a:extLst>
          </p:cNvPr>
          <p:cNvSpPr/>
          <p:nvPr/>
        </p:nvSpPr>
        <p:spPr>
          <a:xfrm>
            <a:off x="7676872" y="4401395"/>
            <a:ext cx="1266826" cy="238125"/>
          </a:xfrm>
          <a:prstGeom prst="rect">
            <a:avLst/>
          </a:prstGeom>
          <a:noFill/>
          <a:ln w="28575">
            <a:solidFill>
              <a:srgbClr val="FF45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4DA2C95-86BA-4E1B-8F25-25DB50154887}"/>
              </a:ext>
            </a:extLst>
          </p:cNvPr>
          <p:cNvSpPr/>
          <p:nvPr/>
        </p:nvSpPr>
        <p:spPr>
          <a:xfrm>
            <a:off x="3041808" y="6173045"/>
            <a:ext cx="1393509" cy="238125"/>
          </a:xfrm>
          <a:prstGeom prst="rect">
            <a:avLst/>
          </a:prstGeom>
          <a:noFill/>
          <a:ln w="28575">
            <a:solidFill>
              <a:srgbClr val="FF45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F0FA0D6-E548-404A-A72E-884E01FB3EC1}"/>
              </a:ext>
            </a:extLst>
          </p:cNvPr>
          <p:cNvSpPr/>
          <p:nvPr/>
        </p:nvSpPr>
        <p:spPr>
          <a:xfrm>
            <a:off x="4575333" y="6173045"/>
            <a:ext cx="1393509" cy="238125"/>
          </a:xfrm>
          <a:prstGeom prst="rect">
            <a:avLst/>
          </a:prstGeom>
          <a:noFill/>
          <a:ln w="28575">
            <a:solidFill>
              <a:srgbClr val="FF45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6F4C23A-E2B9-4ED9-8090-F15D30E3CC8E}"/>
              </a:ext>
            </a:extLst>
          </p:cNvPr>
          <p:cNvSpPr/>
          <p:nvPr/>
        </p:nvSpPr>
        <p:spPr>
          <a:xfrm>
            <a:off x="6137327" y="6173045"/>
            <a:ext cx="1266826" cy="238125"/>
          </a:xfrm>
          <a:prstGeom prst="rect">
            <a:avLst/>
          </a:prstGeom>
          <a:noFill/>
          <a:ln w="28575">
            <a:solidFill>
              <a:srgbClr val="FF45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EAB6F64-DC1F-4CA3-8F5E-BB31E0C4B132}"/>
              </a:ext>
            </a:extLst>
          </p:cNvPr>
          <p:cNvSpPr/>
          <p:nvPr/>
        </p:nvSpPr>
        <p:spPr>
          <a:xfrm>
            <a:off x="7676872" y="6173045"/>
            <a:ext cx="1266826" cy="238125"/>
          </a:xfrm>
          <a:prstGeom prst="rect">
            <a:avLst/>
          </a:prstGeom>
          <a:noFill/>
          <a:ln w="28575">
            <a:solidFill>
              <a:srgbClr val="FF45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7FA34B7-FF98-4619-AC2E-F9934EE9D3F5}"/>
              </a:ext>
            </a:extLst>
          </p:cNvPr>
          <p:cNvSpPr/>
          <p:nvPr/>
        </p:nvSpPr>
        <p:spPr>
          <a:xfrm>
            <a:off x="4546481" y="2639270"/>
            <a:ext cx="1266826" cy="238125"/>
          </a:xfrm>
          <a:prstGeom prst="rect">
            <a:avLst/>
          </a:prstGeom>
          <a:noFill/>
          <a:ln w="28575">
            <a:solidFill>
              <a:srgbClr val="FF45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52FAADB-F90A-47CB-A306-C64E10178EF1}"/>
              </a:ext>
            </a:extLst>
          </p:cNvPr>
          <p:cNvSpPr/>
          <p:nvPr/>
        </p:nvSpPr>
        <p:spPr>
          <a:xfrm>
            <a:off x="6114643" y="2639270"/>
            <a:ext cx="1407444" cy="238125"/>
          </a:xfrm>
          <a:prstGeom prst="rect">
            <a:avLst/>
          </a:prstGeom>
          <a:noFill/>
          <a:ln w="28575">
            <a:solidFill>
              <a:srgbClr val="FF45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7E26AF6-99E2-46C7-8EF4-F916DB6AB8F5}"/>
              </a:ext>
            </a:extLst>
          </p:cNvPr>
          <p:cNvSpPr/>
          <p:nvPr/>
        </p:nvSpPr>
        <p:spPr>
          <a:xfrm>
            <a:off x="7693407" y="2639270"/>
            <a:ext cx="1393509" cy="238125"/>
          </a:xfrm>
          <a:prstGeom prst="rect">
            <a:avLst/>
          </a:prstGeom>
          <a:noFill/>
          <a:ln w="28575">
            <a:solidFill>
              <a:srgbClr val="FF451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5120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0B83B8E-D54D-4B60-82AD-CB97CE7E9B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3846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EA83DCF-E04A-4CFB-9164-787752C13A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484933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85031E6-9364-43D9-8E84-C6C0FA42CD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39150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268DF41-9B45-4119-A5E5-A2A416DE71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26909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10AC70B-EFDA-4597-8F07-222B806A64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53549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88BFA1A-68AA-4508-B52B-A751F38C90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72219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0D96612-FCF3-473E-A909-3E41789D61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11033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881FCB9-C0BB-4F8F-817C-5B3DBC58D8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63750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FC86363-2EEE-4AD8-8FDE-CBB7A7E251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27846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F646585-5157-4FDB-AFCD-5579028CE1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63792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A106EE0-BDA0-44DE-A592-4FA85392EF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30833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076937D-A879-4ACD-9D0A-49022893EF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19542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28AB33F-389E-4E25-9697-7E5B531037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3E3E9CD6-2C4B-40A3-9AB6-259770AE0A7E}"/>
              </a:ext>
            </a:extLst>
          </p:cNvPr>
          <p:cNvSpPr/>
          <p:nvPr/>
        </p:nvSpPr>
        <p:spPr>
          <a:xfrm>
            <a:off x="1759131" y="5608320"/>
            <a:ext cx="9326880" cy="67926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81302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59D890A-7230-43CD-8E61-6C03D85819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B637EF29-AE26-43E8-A201-9CDF7696C5E3}"/>
              </a:ext>
            </a:extLst>
          </p:cNvPr>
          <p:cNvSpPr/>
          <p:nvPr/>
        </p:nvSpPr>
        <p:spPr>
          <a:xfrm>
            <a:off x="6444343" y="3718560"/>
            <a:ext cx="2717074" cy="222939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B4572DB-6BCC-4841-8A69-E04B6304B35B}"/>
              </a:ext>
            </a:extLst>
          </p:cNvPr>
          <p:cNvSpPr txBox="1"/>
          <p:nvPr/>
        </p:nvSpPr>
        <p:spPr>
          <a:xfrm>
            <a:off x="6444342" y="3829594"/>
            <a:ext cx="18113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위쪽 안쪽 여백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029BFA-980D-45A6-B143-F3F9C11072D2}"/>
              </a:ext>
            </a:extLst>
          </p:cNvPr>
          <p:cNvSpPr txBox="1"/>
          <p:nvPr/>
        </p:nvSpPr>
        <p:spPr>
          <a:xfrm>
            <a:off x="6444342" y="4284617"/>
            <a:ext cx="20116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오른쪽 안쪽 여백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54FA5F-9F0D-45B2-B266-A07F64F13E3D}"/>
              </a:ext>
            </a:extLst>
          </p:cNvPr>
          <p:cNvSpPr txBox="1"/>
          <p:nvPr/>
        </p:nvSpPr>
        <p:spPr>
          <a:xfrm>
            <a:off x="6444342" y="4763587"/>
            <a:ext cx="20116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아래쪽 안쪽 여백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607DFA-68A9-4081-826D-2EBC5B57C499}"/>
              </a:ext>
            </a:extLst>
          </p:cNvPr>
          <p:cNvSpPr txBox="1"/>
          <p:nvPr/>
        </p:nvSpPr>
        <p:spPr>
          <a:xfrm>
            <a:off x="6444342" y="5218610"/>
            <a:ext cx="20116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AppleSDGothicNeoM00" panose="02000503000000000000" pitchFamily="2" charset="-127"/>
                <a:ea typeface="AppleSDGothicNeoM00" panose="02000503000000000000" pitchFamily="2" charset="-127"/>
              </a:rPr>
              <a:t>왼쪽 안쪽 여백</a:t>
            </a:r>
          </a:p>
        </p:txBody>
      </p:sp>
    </p:spTree>
    <p:extLst>
      <p:ext uri="{BB962C8B-B14F-4D97-AF65-F5344CB8AC3E}">
        <p14:creationId xmlns:p14="http://schemas.microsoft.com/office/powerpoint/2010/main" val="21740552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364283E-5982-43B6-B250-D60BA4E3CA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54561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D5DCCD3-086E-4018-A77B-AD4335E657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18510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582662F-7F4C-4268-B68E-B7FBFCF442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57007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03D0AB0-D9B5-4A19-8F21-CE4F33F87C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75300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F10EA29-E138-4410-A179-ACF75CFE9A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24317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25304F6-EA1D-4348-BCAD-D4C25080CB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902055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779A69D-4E21-4091-BE75-EC7D7AE2F5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1993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DB163A1-6370-4DB1-8478-1728D16279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93209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E402058F-46AB-95AD-5668-15D7216FD0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" y="0"/>
            <a:ext cx="12189291" cy="68580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DB163A1-6370-4DB1-8478-1728D162796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1707"/>
          <a:stretch/>
        </p:blipFill>
        <p:spPr>
          <a:xfrm>
            <a:off x="0" y="0"/>
            <a:ext cx="12192000" cy="568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22593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91820C08-B6EE-8BB3-BAD9-E9F69A75DD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" y="0"/>
            <a:ext cx="12190815" cy="68580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DB163A1-6370-4DB1-8478-1728D162796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1707"/>
          <a:stretch/>
        </p:blipFill>
        <p:spPr>
          <a:xfrm>
            <a:off x="0" y="0"/>
            <a:ext cx="12192000" cy="568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55771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0F336CF-B345-E5F9-5730-A31767AE62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" y="0"/>
            <a:ext cx="12190815" cy="68580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DB163A1-6370-4DB1-8478-1728D162796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1707"/>
          <a:stretch/>
        </p:blipFill>
        <p:spPr>
          <a:xfrm>
            <a:off x="0" y="0"/>
            <a:ext cx="12192000" cy="568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2046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6670E45-E849-4B99-9C23-43FAF21A32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49985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A6255501-C944-52BB-6BB9-432E95D3BF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" y="0"/>
            <a:ext cx="12189291" cy="68580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DB163A1-6370-4DB1-8478-1728D162796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1707"/>
          <a:stretch/>
        </p:blipFill>
        <p:spPr>
          <a:xfrm>
            <a:off x="0" y="0"/>
            <a:ext cx="12192000" cy="568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652208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C581F95-D80A-E2BC-4828-413E03332E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" y="0"/>
            <a:ext cx="12189291" cy="68580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DB163A1-6370-4DB1-8478-1728D162796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1707"/>
          <a:stretch/>
        </p:blipFill>
        <p:spPr>
          <a:xfrm>
            <a:off x="0" y="0"/>
            <a:ext cx="12192000" cy="568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962036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39F0E60B-ED68-ADF9-76CD-D474FABCDD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" y="0"/>
            <a:ext cx="12190815" cy="68580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DB163A1-6370-4DB1-8478-1728D162796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1707"/>
          <a:stretch/>
        </p:blipFill>
        <p:spPr>
          <a:xfrm>
            <a:off x="0" y="0"/>
            <a:ext cx="12192000" cy="568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250959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1C9CF5E-B614-3B14-6A37-F7AD5872C9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" y="0"/>
            <a:ext cx="12190815" cy="68580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DB163A1-6370-4DB1-8478-1728D162796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1707"/>
          <a:stretch/>
        </p:blipFill>
        <p:spPr>
          <a:xfrm>
            <a:off x="0" y="0"/>
            <a:ext cx="12192000" cy="568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591073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DB163A1-6370-4DB1-8478-1728D162796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1707"/>
          <a:stretch/>
        </p:blipFill>
        <p:spPr>
          <a:xfrm>
            <a:off x="0" y="0"/>
            <a:ext cx="12192000" cy="568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45949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DB163A1-6370-4DB1-8478-1728D162796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1707"/>
          <a:stretch/>
        </p:blipFill>
        <p:spPr>
          <a:xfrm>
            <a:off x="0" y="0"/>
            <a:ext cx="12192000" cy="568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60933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D647A519-1D76-2E03-9085-DEEB8BEF19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4" y="0"/>
            <a:ext cx="12189291" cy="68580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DB163A1-6370-4DB1-8478-1728D162796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1707"/>
          <a:stretch/>
        </p:blipFill>
        <p:spPr>
          <a:xfrm>
            <a:off x="0" y="0"/>
            <a:ext cx="12192000" cy="568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62926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6E2A656-CCAD-2087-29AA-63954CC211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" y="0"/>
            <a:ext cx="12190815" cy="68580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DB163A1-6370-4DB1-8478-1728D162796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1707"/>
          <a:stretch/>
        </p:blipFill>
        <p:spPr>
          <a:xfrm>
            <a:off x="0" y="0"/>
            <a:ext cx="12192000" cy="568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597158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E43B7483-80A8-4AF4-6F4F-99BFC26636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" y="0"/>
            <a:ext cx="12190815" cy="68580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DB163A1-6370-4DB1-8478-1728D162796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1707"/>
          <a:stretch/>
        </p:blipFill>
        <p:spPr>
          <a:xfrm>
            <a:off x="0" y="0"/>
            <a:ext cx="12192000" cy="568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39514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DADA4B9-080D-412B-8D55-9274F5EA59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0594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7A7A462-22FE-4A4F-9197-3BEDF6A6B0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245642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B398529-4402-4DB4-B443-30CA31614B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19337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4C1D28A-A6E2-419D-9F51-201C03117B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41015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820E449-699E-4A67-B09F-BD441D9AFD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71377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16EBF68-1BFB-46C7-82FE-A23BA2668B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24355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26E75AD-1C6F-41B1-AC77-9EBB87089D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086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5DF0332-7849-4440-AE6A-FB75F17E37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21991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BEB6D81-29BF-4CA5-9E7B-ED1EF81EA4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488455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C4DBC42-60F8-43E5-8C89-DD98EC199C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431404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48E1883-E029-4434-9755-C9B89629C3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82261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BFA40CB-3079-434F-8615-75E62F48AE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3050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9D10C46-375F-4A44-A6AE-970CCC9961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22750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3222E5D-B91C-4BEA-9B3F-06D21CD965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66099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08D53B57-4A07-49AA-B099-F211F2A22D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4837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5E6929C-DB9E-4D8D-9CFF-6518F88F87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05766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E85AE30-7975-4133-B443-3B0200846A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0501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23912F6-DEB7-45E2-BB94-1CBAB2E6C9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05066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47C251E-7805-477C-9486-37CED721796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282632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A45E6BD-FF42-4546-A7C7-67FEC5910E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1292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C810F04-35A8-4E74-BE66-ABE68ED759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42553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44DB573-3EB2-4F40-8A40-5429DCCD07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514876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5BB3D79-4EC8-48DF-B4C5-65D9C278DE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6009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196</TotalTime>
  <Words>474</Words>
  <Application>Microsoft Office PowerPoint</Application>
  <PresentationFormat>와이드스크린</PresentationFormat>
  <Paragraphs>148</Paragraphs>
  <Slides>105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105</vt:i4>
      </vt:variant>
    </vt:vector>
  </HeadingPairs>
  <TitlesOfParts>
    <vt:vector size="110" baseType="lpstr">
      <vt:lpstr>AppleSDGothicNeoB00</vt:lpstr>
      <vt:lpstr>AppleSDGothicNeoM00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SMHRD</dc:creator>
  <cp:lastModifiedBy>SMHRD</cp:lastModifiedBy>
  <cp:revision>18</cp:revision>
  <dcterms:created xsi:type="dcterms:W3CDTF">2021-12-15T15:24:06Z</dcterms:created>
  <dcterms:modified xsi:type="dcterms:W3CDTF">2022-11-28T04:50:29Z</dcterms:modified>
</cp:coreProperties>
</file>